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99" r:id="rId2"/>
    <p:sldMasterId id="2147484563" r:id="rId3"/>
  </p:sldMasterIdLst>
  <p:notesMasterIdLst>
    <p:notesMasterId r:id="rId113"/>
  </p:notesMasterIdLst>
  <p:handoutMasterIdLst>
    <p:handoutMasterId r:id="rId114"/>
  </p:handoutMasterIdLst>
  <p:sldIdLst>
    <p:sldId id="774" r:id="rId4"/>
    <p:sldId id="858" r:id="rId5"/>
    <p:sldId id="658" r:id="rId6"/>
    <p:sldId id="659" r:id="rId7"/>
    <p:sldId id="660" r:id="rId8"/>
    <p:sldId id="661" r:id="rId9"/>
    <p:sldId id="662" r:id="rId10"/>
    <p:sldId id="663" r:id="rId11"/>
    <p:sldId id="664" r:id="rId12"/>
    <p:sldId id="665" r:id="rId13"/>
    <p:sldId id="831" r:id="rId14"/>
    <p:sldId id="832" r:id="rId15"/>
    <p:sldId id="817" r:id="rId16"/>
    <p:sldId id="818" r:id="rId17"/>
    <p:sldId id="819" r:id="rId18"/>
    <p:sldId id="820" r:id="rId19"/>
    <p:sldId id="821" r:id="rId20"/>
    <p:sldId id="822" r:id="rId21"/>
    <p:sldId id="823" r:id="rId22"/>
    <p:sldId id="824" r:id="rId23"/>
    <p:sldId id="825" r:id="rId24"/>
    <p:sldId id="833" r:id="rId25"/>
    <p:sldId id="834" r:id="rId26"/>
    <p:sldId id="835" r:id="rId27"/>
    <p:sldId id="836" r:id="rId28"/>
    <p:sldId id="837" r:id="rId29"/>
    <p:sldId id="855" r:id="rId30"/>
    <p:sldId id="856" r:id="rId31"/>
    <p:sldId id="857" r:id="rId32"/>
    <p:sldId id="842" r:id="rId33"/>
    <p:sldId id="847" r:id="rId34"/>
    <p:sldId id="849" r:id="rId35"/>
    <p:sldId id="850" r:id="rId36"/>
    <p:sldId id="851" r:id="rId37"/>
    <p:sldId id="852" r:id="rId38"/>
    <p:sldId id="954" r:id="rId39"/>
    <p:sldId id="860" r:id="rId40"/>
    <p:sldId id="861" r:id="rId41"/>
    <p:sldId id="862" r:id="rId42"/>
    <p:sldId id="864" r:id="rId43"/>
    <p:sldId id="865" r:id="rId44"/>
    <p:sldId id="866" r:id="rId45"/>
    <p:sldId id="867" r:id="rId46"/>
    <p:sldId id="868" r:id="rId47"/>
    <p:sldId id="869" r:id="rId48"/>
    <p:sldId id="870" r:id="rId49"/>
    <p:sldId id="871" r:id="rId50"/>
    <p:sldId id="872" r:id="rId51"/>
    <p:sldId id="873" r:id="rId52"/>
    <p:sldId id="874" r:id="rId53"/>
    <p:sldId id="875" r:id="rId54"/>
    <p:sldId id="876" r:id="rId55"/>
    <p:sldId id="878" r:id="rId56"/>
    <p:sldId id="879" r:id="rId57"/>
    <p:sldId id="880" r:id="rId58"/>
    <p:sldId id="881" r:id="rId59"/>
    <p:sldId id="882" r:id="rId60"/>
    <p:sldId id="883" r:id="rId61"/>
    <p:sldId id="884" r:id="rId62"/>
    <p:sldId id="885" r:id="rId63"/>
    <p:sldId id="955" r:id="rId64"/>
    <p:sldId id="893" r:id="rId65"/>
    <p:sldId id="894" r:id="rId66"/>
    <p:sldId id="895" r:id="rId67"/>
    <p:sldId id="897" r:id="rId68"/>
    <p:sldId id="898" r:id="rId69"/>
    <p:sldId id="899" r:id="rId70"/>
    <p:sldId id="900" r:id="rId71"/>
    <p:sldId id="901" r:id="rId72"/>
    <p:sldId id="902" r:id="rId73"/>
    <p:sldId id="903" r:id="rId74"/>
    <p:sldId id="904" r:id="rId75"/>
    <p:sldId id="956" r:id="rId76"/>
    <p:sldId id="905" r:id="rId77"/>
    <p:sldId id="908" r:id="rId78"/>
    <p:sldId id="909" r:id="rId79"/>
    <p:sldId id="910" r:id="rId80"/>
    <p:sldId id="911" r:id="rId81"/>
    <p:sldId id="912" r:id="rId82"/>
    <p:sldId id="913" r:id="rId83"/>
    <p:sldId id="914" r:id="rId84"/>
    <p:sldId id="915" r:id="rId85"/>
    <p:sldId id="916" r:id="rId86"/>
    <p:sldId id="917" r:id="rId87"/>
    <p:sldId id="920" r:id="rId88"/>
    <p:sldId id="921" r:id="rId89"/>
    <p:sldId id="922" r:id="rId90"/>
    <p:sldId id="923" r:id="rId91"/>
    <p:sldId id="924" r:id="rId92"/>
    <p:sldId id="957" r:id="rId93"/>
    <p:sldId id="926" r:id="rId94"/>
    <p:sldId id="927" r:id="rId95"/>
    <p:sldId id="928" r:id="rId96"/>
    <p:sldId id="929" r:id="rId97"/>
    <p:sldId id="930" r:id="rId98"/>
    <p:sldId id="931" r:id="rId99"/>
    <p:sldId id="937" r:id="rId100"/>
    <p:sldId id="938" r:id="rId101"/>
    <p:sldId id="939" r:id="rId102"/>
    <p:sldId id="940" r:id="rId103"/>
    <p:sldId id="941" r:id="rId104"/>
    <p:sldId id="942" r:id="rId105"/>
    <p:sldId id="943" r:id="rId106"/>
    <p:sldId id="945" r:id="rId107"/>
    <p:sldId id="946" r:id="rId108"/>
    <p:sldId id="947" r:id="rId109"/>
    <p:sldId id="948" r:id="rId110"/>
    <p:sldId id="949" r:id="rId111"/>
    <p:sldId id="953" r:id="rId112"/>
  </p:sldIdLst>
  <p:sldSz cx="9144000" cy="6858000" type="screen4x3"/>
  <p:notesSz cx="6858000" cy="9144000"/>
  <p:defaultTextStyle>
    <a:defPPr>
      <a:defRPr lang="zh-CN"/>
    </a:defPPr>
    <a:lvl1pPr algn="ctr" rtl="0" fontAlgn="base">
      <a:spcBef>
        <a:spcPct val="50000"/>
      </a:spcBef>
      <a:spcAft>
        <a:spcPct val="0"/>
      </a:spcAft>
      <a:buSzPct val="60000"/>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1pPr>
    <a:lvl2pPr marL="457200" algn="ctr" rtl="0" fontAlgn="base">
      <a:spcBef>
        <a:spcPct val="50000"/>
      </a:spcBef>
      <a:spcAft>
        <a:spcPct val="0"/>
      </a:spcAft>
      <a:buSzPct val="60000"/>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2pPr>
    <a:lvl3pPr marL="914400" algn="ctr" rtl="0" fontAlgn="base">
      <a:spcBef>
        <a:spcPct val="50000"/>
      </a:spcBef>
      <a:spcAft>
        <a:spcPct val="0"/>
      </a:spcAft>
      <a:buSzPct val="60000"/>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3pPr>
    <a:lvl4pPr marL="1371600" algn="ctr" rtl="0" fontAlgn="base">
      <a:spcBef>
        <a:spcPct val="50000"/>
      </a:spcBef>
      <a:spcAft>
        <a:spcPct val="0"/>
      </a:spcAft>
      <a:buSzPct val="60000"/>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4pPr>
    <a:lvl5pPr marL="1828800" algn="ctr" rtl="0" fontAlgn="base">
      <a:spcBef>
        <a:spcPct val="50000"/>
      </a:spcBef>
      <a:spcAft>
        <a:spcPct val="0"/>
      </a:spcAft>
      <a:buSzPct val="60000"/>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5pPr>
    <a:lvl6pPr marL="2286000" algn="l" defTabSz="914400" rtl="0" eaLnBrk="1" latinLnBrk="0" hangingPunct="1">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6pPr>
    <a:lvl7pPr marL="2743200" algn="l" defTabSz="914400" rtl="0" eaLnBrk="1" latinLnBrk="0" hangingPunct="1">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7pPr>
    <a:lvl8pPr marL="3200400" algn="l" defTabSz="914400" rtl="0" eaLnBrk="1" latinLnBrk="0" hangingPunct="1">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8pPr>
    <a:lvl9pPr marL="3657600" algn="l" defTabSz="914400" rtl="0" eaLnBrk="1" latinLnBrk="0" hangingPunct="1">
      <a:defRPr kumimoji="1" sz="2000" kern="1200">
        <a:solidFill>
          <a:schemeClr val="hlink"/>
        </a:solidFill>
        <a:effectLst>
          <a:outerShdw blurRad="38100" dist="38100" dir="2700000" algn="tl">
            <a:srgbClr val="000000">
              <a:alpha val="43137"/>
            </a:srgbClr>
          </a:outerShdw>
        </a:effectLst>
        <a:latin typeface="Tahoma" pitchFamily="34"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66"/>
    <a:srgbClr val="990000"/>
    <a:srgbClr val="660033"/>
    <a:srgbClr val="6600CC"/>
    <a:srgbClr val="663300"/>
    <a:srgbClr val="FFCC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1" autoAdjust="0"/>
    <p:restoredTop sz="94660" autoAdjust="0"/>
  </p:normalViewPr>
  <p:slideViewPr>
    <p:cSldViewPr>
      <p:cViewPr varScale="1">
        <p:scale>
          <a:sx n="73" d="100"/>
          <a:sy n="73" d="100"/>
        </p:scale>
        <p:origin x="10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356"/>
    </p:cViewPr>
  </p:sorterViewPr>
  <p:notesViewPr>
    <p:cSldViewPr>
      <p:cViewPr varScale="1">
        <p:scale>
          <a:sx n="57" d="100"/>
          <a:sy n="57" d="100"/>
        </p:scale>
        <p:origin x="-178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AC58A-21F8-4B09-AA26-C207ACA6B19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DC0BD5D-1B5B-4C18-A1BE-8CD28C1557AF}">
      <dgm:prSet phldrT="[文本]"/>
      <dgm:spPr/>
      <dgm:t>
        <a:bodyPr/>
        <a:lstStyle/>
        <a:p>
          <a:r>
            <a:rPr lang="en-US" altLang="zh-CN" dirty="0" smtClean="0"/>
            <a:t>A</a:t>
          </a:r>
          <a:endParaRPr lang="zh-CN" altLang="en-US" dirty="0"/>
        </a:p>
      </dgm:t>
    </dgm:pt>
    <dgm:pt modelId="{59204BA2-608C-4C13-99F3-1218AC40252C}" type="parTrans" cxnId="{A4F48137-7C18-453B-BD5E-45F6B89855AC}">
      <dgm:prSet/>
      <dgm:spPr/>
      <dgm:t>
        <a:bodyPr/>
        <a:lstStyle/>
        <a:p>
          <a:endParaRPr lang="zh-CN" altLang="en-US"/>
        </a:p>
      </dgm:t>
    </dgm:pt>
    <dgm:pt modelId="{5F6447CD-9501-425D-BA2B-70F3E5CDBAAF}" type="sibTrans" cxnId="{A4F48137-7C18-453B-BD5E-45F6B89855AC}">
      <dgm:prSet/>
      <dgm:spPr/>
      <dgm:t>
        <a:bodyPr/>
        <a:lstStyle/>
        <a:p>
          <a:endParaRPr lang="zh-CN" altLang="en-US"/>
        </a:p>
      </dgm:t>
    </dgm:pt>
    <dgm:pt modelId="{DEB29822-B690-4FC1-9684-39F18AFB6E9B}">
      <dgm:prSet phldrT="[文本]"/>
      <dgm:spPr/>
      <dgm:t>
        <a:bodyPr/>
        <a:lstStyle/>
        <a:p>
          <a:r>
            <a:rPr lang="en-US" altLang="zh-CN" dirty="0" smtClean="0"/>
            <a:t>B</a:t>
          </a:r>
          <a:endParaRPr lang="zh-CN" altLang="en-US" dirty="0"/>
        </a:p>
      </dgm:t>
    </dgm:pt>
    <dgm:pt modelId="{9747B611-991B-4AEA-9D77-1AA313C7969D}" type="parTrans" cxnId="{F0C2A433-EBDD-4B9E-836F-2A567ED12CB4}">
      <dgm:prSet/>
      <dgm:spPr/>
      <dgm:t>
        <a:bodyPr/>
        <a:lstStyle/>
        <a:p>
          <a:endParaRPr lang="zh-CN" altLang="en-US"/>
        </a:p>
      </dgm:t>
    </dgm:pt>
    <dgm:pt modelId="{C696AA61-F1B1-4E62-B7AC-A1CDEFD9BA79}" type="sibTrans" cxnId="{F0C2A433-EBDD-4B9E-836F-2A567ED12CB4}">
      <dgm:prSet/>
      <dgm:spPr/>
      <dgm:t>
        <a:bodyPr/>
        <a:lstStyle/>
        <a:p>
          <a:endParaRPr lang="zh-CN" altLang="en-US"/>
        </a:p>
      </dgm:t>
    </dgm:pt>
    <dgm:pt modelId="{1F58043D-F35D-49C5-989B-8FB9CD34DA2C}">
      <dgm:prSet phldrT="[文本]"/>
      <dgm:spPr/>
      <dgm:t>
        <a:bodyPr/>
        <a:lstStyle/>
        <a:p>
          <a:r>
            <a:rPr lang="en-US" altLang="zh-CN" dirty="0" smtClean="0"/>
            <a:t>D</a:t>
          </a:r>
          <a:endParaRPr lang="zh-CN" altLang="en-US" dirty="0"/>
        </a:p>
      </dgm:t>
    </dgm:pt>
    <dgm:pt modelId="{060666EF-2872-4ABF-AC86-83C22DDAE045}" type="parTrans" cxnId="{8A3305F8-E8BC-4181-875F-F07AA808AFCE}">
      <dgm:prSet/>
      <dgm:spPr/>
      <dgm:t>
        <a:bodyPr/>
        <a:lstStyle/>
        <a:p>
          <a:endParaRPr lang="zh-CN" altLang="en-US"/>
        </a:p>
      </dgm:t>
    </dgm:pt>
    <dgm:pt modelId="{3DC5193D-FF67-4FA8-8B72-969D6D5670C9}" type="sibTrans" cxnId="{8A3305F8-E8BC-4181-875F-F07AA808AFCE}">
      <dgm:prSet/>
      <dgm:spPr/>
      <dgm:t>
        <a:bodyPr/>
        <a:lstStyle/>
        <a:p>
          <a:endParaRPr lang="zh-CN" altLang="en-US"/>
        </a:p>
      </dgm:t>
    </dgm:pt>
    <dgm:pt modelId="{7BA8E9CB-5CE2-4724-87F3-98385271A585}">
      <dgm:prSet phldrT="[文本]"/>
      <dgm:spPr/>
      <dgm:t>
        <a:bodyPr/>
        <a:lstStyle/>
        <a:p>
          <a:r>
            <a:rPr lang="en-US" altLang="zh-CN" dirty="0" smtClean="0"/>
            <a:t>E</a:t>
          </a:r>
          <a:endParaRPr lang="zh-CN" altLang="en-US" dirty="0"/>
        </a:p>
      </dgm:t>
    </dgm:pt>
    <dgm:pt modelId="{8B0903F8-0A1E-4664-8772-42642F5E92D7}" type="parTrans" cxnId="{37822296-F22E-44BD-9A87-4D9C25CF6CE1}">
      <dgm:prSet/>
      <dgm:spPr/>
      <dgm:t>
        <a:bodyPr/>
        <a:lstStyle/>
        <a:p>
          <a:endParaRPr lang="zh-CN" altLang="en-US"/>
        </a:p>
      </dgm:t>
    </dgm:pt>
    <dgm:pt modelId="{D82676AB-9339-4BA4-8DCE-246EAF23C926}" type="sibTrans" cxnId="{37822296-F22E-44BD-9A87-4D9C25CF6CE1}">
      <dgm:prSet/>
      <dgm:spPr/>
      <dgm:t>
        <a:bodyPr/>
        <a:lstStyle/>
        <a:p>
          <a:endParaRPr lang="zh-CN" altLang="en-US"/>
        </a:p>
      </dgm:t>
    </dgm:pt>
    <dgm:pt modelId="{AA5F8DF4-18EF-4DCC-A9F7-6B5ECCC7344A}">
      <dgm:prSet phldrT="[文本]"/>
      <dgm:spPr/>
      <dgm:t>
        <a:bodyPr/>
        <a:lstStyle/>
        <a:p>
          <a:r>
            <a:rPr lang="en-US" altLang="zh-CN" dirty="0" smtClean="0"/>
            <a:t>C</a:t>
          </a:r>
          <a:endParaRPr lang="zh-CN" altLang="en-US" dirty="0"/>
        </a:p>
      </dgm:t>
    </dgm:pt>
    <dgm:pt modelId="{C345DFE9-984E-426E-B1A1-3550B33E194E}" type="parTrans" cxnId="{37711D26-3AB0-418A-B38A-F9BB9BFC4203}">
      <dgm:prSet/>
      <dgm:spPr/>
      <dgm:t>
        <a:bodyPr/>
        <a:lstStyle/>
        <a:p>
          <a:endParaRPr lang="zh-CN" altLang="en-US"/>
        </a:p>
      </dgm:t>
    </dgm:pt>
    <dgm:pt modelId="{19C31EEE-C243-4B6E-90DD-024CF7764386}" type="sibTrans" cxnId="{37711D26-3AB0-418A-B38A-F9BB9BFC4203}">
      <dgm:prSet/>
      <dgm:spPr/>
      <dgm:t>
        <a:bodyPr/>
        <a:lstStyle/>
        <a:p>
          <a:endParaRPr lang="zh-CN" altLang="en-US"/>
        </a:p>
      </dgm:t>
    </dgm:pt>
    <dgm:pt modelId="{607B79D5-B40E-4B47-AEB7-5CE8A3E463C7}">
      <dgm:prSet phldrT="[文本]"/>
      <dgm:spPr/>
      <dgm:t>
        <a:bodyPr/>
        <a:lstStyle/>
        <a:p>
          <a:r>
            <a:rPr lang="en-US" altLang="zh-CN" dirty="0" smtClean="0"/>
            <a:t>F</a:t>
          </a:r>
          <a:endParaRPr lang="zh-CN" altLang="en-US" dirty="0"/>
        </a:p>
      </dgm:t>
    </dgm:pt>
    <dgm:pt modelId="{F77B74EC-B653-49F5-81A1-9F66BE484622}" type="parTrans" cxnId="{538EEB6A-229B-409A-9F07-0E003138442D}">
      <dgm:prSet/>
      <dgm:spPr/>
      <dgm:t>
        <a:bodyPr/>
        <a:lstStyle/>
        <a:p>
          <a:endParaRPr lang="zh-CN" altLang="en-US"/>
        </a:p>
      </dgm:t>
    </dgm:pt>
    <dgm:pt modelId="{27C6ED6A-0F0A-4C17-8ED9-F38EAB010A9F}" type="sibTrans" cxnId="{538EEB6A-229B-409A-9F07-0E003138442D}">
      <dgm:prSet/>
      <dgm:spPr/>
      <dgm:t>
        <a:bodyPr/>
        <a:lstStyle/>
        <a:p>
          <a:endParaRPr lang="zh-CN" altLang="en-US"/>
        </a:p>
      </dgm:t>
    </dgm:pt>
    <dgm:pt modelId="{6BFFFA52-ABB7-4FD7-86D0-2B3AAE789224}" type="pres">
      <dgm:prSet presAssocID="{B90AC58A-21F8-4B09-AA26-C207ACA6B19B}" presName="diagram" presStyleCnt="0">
        <dgm:presLayoutVars>
          <dgm:chPref val="1"/>
          <dgm:dir/>
          <dgm:animOne val="branch"/>
          <dgm:animLvl val="lvl"/>
          <dgm:resizeHandles val="exact"/>
        </dgm:presLayoutVars>
      </dgm:prSet>
      <dgm:spPr/>
      <dgm:t>
        <a:bodyPr/>
        <a:lstStyle/>
        <a:p>
          <a:endParaRPr lang="zh-CN" altLang="en-US"/>
        </a:p>
      </dgm:t>
    </dgm:pt>
    <dgm:pt modelId="{2656845C-86E6-4413-A770-0162F2243597}" type="pres">
      <dgm:prSet presAssocID="{0DC0BD5D-1B5B-4C18-A1BE-8CD28C1557AF}" presName="root1" presStyleCnt="0"/>
      <dgm:spPr/>
    </dgm:pt>
    <dgm:pt modelId="{EE023BC5-AB8C-4B37-AA96-C27FBA68AD1A}" type="pres">
      <dgm:prSet presAssocID="{0DC0BD5D-1B5B-4C18-A1BE-8CD28C1557AF}" presName="LevelOneTextNode" presStyleLbl="node0" presStyleIdx="0" presStyleCnt="1">
        <dgm:presLayoutVars>
          <dgm:chPref val="3"/>
        </dgm:presLayoutVars>
      </dgm:prSet>
      <dgm:spPr/>
      <dgm:t>
        <a:bodyPr/>
        <a:lstStyle/>
        <a:p>
          <a:endParaRPr lang="zh-CN" altLang="en-US"/>
        </a:p>
      </dgm:t>
    </dgm:pt>
    <dgm:pt modelId="{DC5C0DA2-B1BE-4F92-BCE8-D319FC8DB9CA}" type="pres">
      <dgm:prSet presAssocID="{0DC0BD5D-1B5B-4C18-A1BE-8CD28C1557AF}" presName="level2hierChild" presStyleCnt="0"/>
      <dgm:spPr/>
    </dgm:pt>
    <dgm:pt modelId="{3E92B7F8-34F6-430F-9D6E-17BE53038E4B}" type="pres">
      <dgm:prSet presAssocID="{9747B611-991B-4AEA-9D77-1AA313C7969D}" presName="conn2-1" presStyleLbl="parChTrans1D2" presStyleIdx="0" presStyleCnt="2"/>
      <dgm:spPr/>
      <dgm:t>
        <a:bodyPr/>
        <a:lstStyle/>
        <a:p>
          <a:endParaRPr lang="zh-CN" altLang="en-US"/>
        </a:p>
      </dgm:t>
    </dgm:pt>
    <dgm:pt modelId="{7B360F35-46A2-49AF-8B5D-986C1B3FF20A}" type="pres">
      <dgm:prSet presAssocID="{9747B611-991B-4AEA-9D77-1AA313C7969D}" presName="connTx" presStyleLbl="parChTrans1D2" presStyleIdx="0" presStyleCnt="2"/>
      <dgm:spPr/>
      <dgm:t>
        <a:bodyPr/>
        <a:lstStyle/>
        <a:p>
          <a:endParaRPr lang="zh-CN" altLang="en-US"/>
        </a:p>
      </dgm:t>
    </dgm:pt>
    <dgm:pt modelId="{CF4D33B9-5D11-4919-B070-0136AB6E67CA}" type="pres">
      <dgm:prSet presAssocID="{DEB29822-B690-4FC1-9684-39F18AFB6E9B}" presName="root2" presStyleCnt="0"/>
      <dgm:spPr/>
    </dgm:pt>
    <dgm:pt modelId="{58B48D39-F963-4675-AF8B-30DB00837478}" type="pres">
      <dgm:prSet presAssocID="{DEB29822-B690-4FC1-9684-39F18AFB6E9B}" presName="LevelTwoTextNode" presStyleLbl="node2" presStyleIdx="0" presStyleCnt="2">
        <dgm:presLayoutVars>
          <dgm:chPref val="3"/>
        </dgm:presLayoutVars>
      </dgm:prSet>
      <dgm:spPr/>
      <dgm:t>
        <a:bodyPr/>
        <a:lstStyle/>
        <a:p>
          <a:endParaRPr lang="zh-CN" altLang="en-US"/>
        </a:p>
      </dgm:t>
    </dgm:pt>
    <dgm:pt modelId="{AE5C0A66-73E0-42E9-82D8-5276D5F979A7}" type="pres">
      <dgm:prSet presAssocID="{DEB29822-B690-4FC1-9684-39F18AFB6E9B}" presName="level3hierChild" presStyleCnt="0"/>
      <dgm:spPr/>
    </dgm:pt>
    <dgm:pt modelId="{23C80EE4-BAF6-48FC-9068-594766083BD4}" type="pres">
      <dgm:prSet presAssocID="{060666EF-2872-4ABF-AC86-83C22DDAE045}" presName="conn2-1" presStyleLbl="parChTrans1D3" presStyleIdx="0" presStyleCnt="3"/>
      <dgm:spPr/>
      <dgm:t>
        <a:bodyPr/>
        <a:lstStyle/>
        <a:p>
          <a:endParaRPr lang="zh-CN" altLang="en-US"/>
        </a:p>
      </dgm:t>
    </dgm:pt>
    <dgm:pt modelId="{ED7F4421-9D6E-4E74-B6AE-B2953B642C44}" type="pres">
      <dgm:prSet presAssocID="{060666EF-2872-4ABF-AC86-83C22DDAE045}" presName="connTx" presStyleLbl="parChTrans1D3" presStyleIdx="0" presStyleCnt="3"/>
      <dgm:spPr/>
      <dgm:t>
        <a:bodyPr/>
        <a:lstStyle/>
        <a:p>
          <a:endParaRPr lang="zh-CN" altLang="en-US"/>
        </a:p>
      </dgm:t>
    </dgm:pt>
    <dgm:pt modelId="{4DC81EFF-DB72-43B9-9E67-69E7918A8EC4}" type="pres">
      <dgm:prSet presAssocID="{1F58043D-F35D-49C5-989B-8FB9CD34DA2C}" presName="root2" presStyleCnt="0"/>
      <dgm:spPr/>
    </dgm:pt>
    <dgm:pt modelId="{8980DEEF-F119-4DD9-804F-74EB331324EB}" type="pres">
      <dgm:prSet presAssocID="{1F58043D-F35D-49C5-989B-8FB9CD34DA2C}" presName="LevelTwoTextNode" presStyleLbl="node3" presStyleIdx="0" presStyleCnt="3">
        <dgm:presLayoutVars>
          <dgm:chPref val="3"/>
        </dgm:presLayoutVars>
      </dgm:prSet>
      <dgm:spPr/>
      <dgm:t>
        <a:bodyPr/>
        <a:lstStyle/>
        <a:p>
          <a:endParaRPr lang="zh-CN" altLang="en-US"/>
        </a:p>
      </dgm:t>
    </dgm:pt>
    <dgm:pt modelId="{EC8D6986-1715-413B-B51C-C62BD2CC1A79}" type="pres">
      <dgm:prSet presAssocID="{1F58043D-F35D-49C5-989B-8FB9CD34DA2C}" presName="level3hierChild" presStyleCnt="0"/>
      <dgm:spPr/>
    </dgm:pt>
    <dgm:pt modelId="{0E9521DD-57D8-44FD-AF5F-CCF5B5226FF0}" type="pres">
      <dgm:prSet presAssocID="{8B0903F8-0A1E-4664-8772-42642F5E92D7}" presName="conn2-1" presStyleLbl="parChTrans1D3" presStyleIdx="1" presStyleCnt="3"/>
      <dgm:spPr/>
      <dgm:t>
        <a:bodyPr/>
        <a:lstStyle/>
        <a:p>
          <a:endParaRPr lang="zh-CN" altLang="en-US"/>
        </a:p>
      </dgm:t>
    </dgm:pt>
    <dgm:pt modelId="{CE2DFFE6-CB3E-497C-8BF2-F9A9A651F3B4}" type="pres">
      <dgm:prSet presAssocID="{8B0903F8-0A1E-4664-8772-42642F5E92D7}" presName="connTx" presStyleLbl="parChTrans1D3" presStyleIdx="1" presStyleCnt="3"/>
      <dgm:spPr/>
      <dgm:t>
        <a:bodyPr/>
        <a:lstStyle/>
        <a:p>
          <a:endParaRPr lang="zh-CN" altLang="en-US"/>
        </a:p>
      </dgm:t>
    </dgm:pt>
    <dgm:pt modelId="{FE721073-FCA5-4441-AE6F-F2BEEFD5D3EF}" type="pres">
      <dgm:prSet presAssocID="{7BA8E9CB-5CE2-4724-87F3-98385271A585}" presName="root2" presStyleCnt="0"/>
      <dgm:spPr/>
    </dgm:pt>
    <dgm:pt modelId="{3D76071E-CCBE-41AF-A15E-91F49D6BD8B4}" type="pres">
      <dgm:prSet presAssocID="{7BA8E9CB-5CE2-4724-87F3-98385271A585}" presName="LevelTwoTextNode" presStyleLbl="node3" presStyleIdx="1" presStyleCnt="3">
        <dgm:presLayoutVars>
          <dgm:chPref val="3"/>
        </dgm:presLayoutVars>
      </dgm:prSet>
      <dgm:spPr/>
      <dgm:t>
        <a:bodyPr/>
        <a:lstStyle/>
        <a:p>
          <a:endParaRPr lang="zh-CN" altLang="en-US"/>
        </a:p>
      </dgm:t>
    </dgm:pt>
    <dgm:pt modelId="{F6CEB7DB-A097-42EE-B1AC-F93F120E04DC}" type="pres">
      <dgm:prSet presAssocID="{7BA8E9CB-5CE2-4724-87F3-98385271A585}" presName="level3hierChild" presStyleCnt="0"/>
      <dgm:spPr/>
    </dgm:pt>
    <dgm:pt modelId="{86E32D05-67D2-4946-86D4-BE34AD0DFA9C}" type="pres">
      <dgm:prSet presAssocID="{C345DFE9-984E-426E-B1A1-3550B33E194E}" presName="conn2-1" presStyleLbl="parChTrans1D2" presStyleIdx="1" presStyleCnt="2"/>
      <dgm:spPr/>
      <dgm:t>
        <a:bodyPr/>
        <a:lstStyle/>
        <a:p>
          <a:endParaRPr lang="zh-CN" altLang="en-US"/>
        </a:p>
      </dgm:t>
    </dgm:pt>
    <dgm:pt modelId="{4466D351-3E9E-4C55-AD2A-E535838C4472}" type="pres">
      <dgm:prSet presAssocID="{C345DFE9-984E-426E-B1A1-3550B33E194E}" presName="connTx" presStyleLbl="parChTrans1D2" presStyleIdx="1" presStyleCnt="2"/>
      <dgm:spPr/>
      <dgm:t>
        <a:bodyPr/>
        <a:lstStyle/>
        <a:p>
          <a:endParaRPr lang="zh-CN" altLang="en-US"/>
        </a:p>
      </dgm:t>
    </dgm:pt>
    <dgm:pt modelId="{2044DADA-8E10-42AD-A183-24A8177349EB}" type="pres">
      <dgm:prSet presAssocID="{AA5F8DF4-18EF-4DCC-A9F7-6B5ECCC7344A}" presName="root2" presStyleCnt="0"/>
      <dgm:spPr/>
    </dgm:pt>
    <dgm:pt modelId="{531D23B8-2AEC-4836-A1C0-8F6FB3F623E3}" type="pres">
      <dgm:prSet presAssocID="{AA5F8DF4-18EF-4DCC-A9F7-6B5ECCC7344A}" presName="LevelTwoTextNode" presStyleLbl="node2" presStyleIdx="1" presStyleCnt="2">
        <dgm:presLayoutVars>
          <dgm:chPref val="3"/>
        </dgm:presLayoutVars>
      </dgm:prSet>
      <dgm:spPr/>
      <dgm:t>
        <a:bodyPr/>
        <a:lstStyle/>
        <a:p>
          <a:endParaRPr lang="zh-CN" altLang="en-US"/>
        </a:p>
      </dgm:t>
    </dgm:pt>
    <dgm:pt modelId="{8930EF56-F224-4856-A8CB-D742CD1C3A07}" type="pres">
      <dgm:prSet presAssocID="{AA5F8DF4-18EF-4DCC-A9F7-6B5ECCC7344A}" presName="level3hierChild" presStyleCnt="0"/>
      <dgm:spPr/>
    </dgm:pt>
    <dgm:pt modelId="{634129DA-2D6C-4A27-A5D8-ECE8D4D083CA}" type="pres">
      <dgm:prSet presAssocID="{F77B74EC-B653-49F5-81A1-9F66BE484622}" presName="conn2-1" presStyleLbl="parChTrans1D3" presStyleIdx="2" presStyleCnt="3"/>
      <dgm:spPr/>
      <dgm:t>
        <a:bodyPr/>
        <a:lstStyle/>
        <a:p>
          <a:endParaRPr lang="zh-CN" altLang="en-US"/>
        </a:p>
      </dgm:t>
    </dgm:pt>
    <dgm:pt modelId="{3A31AC27-5E58-4F02-A68D-4E46FB661F24}" type="pres">
      <dgm:prSet presAssocID="{F77B74EC-B653-49F5-81A1-9F66BE484622}" presName="connTx" presStyleLbl="parChTrans1D3" presStyleIdx="2" presStyleCnt="3"/>
      <dgm:spPr/>
      <dgm:t>
        <a:bodyPr/>
        <a:lstStyle/>
        <a:p>
          <a:endParaRPr lang="zh-CN" altLang="en-US"/>
        </a:p>
      </dgm:t>
    </dgm:pt>
    <dgm:pt modelId="{E186E900-326C-446B-8309-1E884430B954}" type="pres">
      <dgm:prSet presAssocID="{607B79D5-B40E-4B47-AEB7-5CE8A3E463C7}" presName="root2" presStyleCnt="0"/>
      <dgm:spPr/>
    </dgm:pt>
    <dgm:pt modelId="{341B5261-700C-43D4-8931-91F55532886A}" type="pres">
      <dgm:prSet presAssocID="{607B79D5-B40E-4B47-AEB7-5CE8A3E463C7}" presName="LevelTwoTextNode" presStyleLbl="node3" presStyleIdx="2" presStyleCnt="3">
        <dgm:presLayoutVars>
          <dgm:chPref val="3"/>
        </dgm:presLayoutVars>
      </dgm:prSet>
      <dgm:spPr/>
      <dgm:t>
        <a:bodyPr/>
        <a:lstStyle/>
        <a:p>
          <a:endParaRPr lang="zh-CN" altLang="en-US"/>
        </a:p>
      </dgm:t>
    </dgm:pt>
    <dgm:pt modelId="{7745E4A8-62B9-421D-B7B6-DEC873770530}" type="pres">
      <dgm:prSet presAssocID="{607B79D5-B40E-4B47-AEB7-5CE8A3E463C7}" presName="level3hierChild" presStyleCnt="0"/>
      <dgm:spPr/>
    </dgm:pt>
  </dgm:ptLst>
  <dgm:cxnLst>
    <dgm:cxn modelId="{37822296-F22E-44BD-9A87-4D9C25CF6CE1}" srcId="{DEB29822-B690-4FC1-9684-39F18AFB6E9B}" destId="{7BA8E9CB-5CE2-4724-87F3-98385271A585}" srcOrd="1" destOrd="0" parTransId="{8B0903F8-0A1E-4664-8772-42642F5E92D7}" sibTransId="{D82676AB-9339-4BA4-8DCE-246EAF23C926}"/>
    <dgm:cxn modelId="{A4F48137-7C18-453B-BD5E-45F6B89855AC}" srcId="{B90AC58A-21F8-4B09-AA26-C207ACA6B19B}" destId="{0DC0BD5D-1B5B-4C18-A1BE-8CD28C1557AF}" srcOrd="0" destOrd="0" parTransId="{59204BA2-608C-4C13-99F3-1218AC40252C}" sibTransId="{5F6447CD-9501-425D-BA2B-70F3E5CDBAAF}"/>
    <dgm:cxn modelId="{BCDB60A5-AFFC-4BE9-A7E0-0B00143D4BF5}" type="presOf" srcId="{0DC0BD5D-1B5B-4C18-A1BE-8CD28C1557AF}" destId="{EE023BC5-AB8C-4B37-AA96-C27FBA68AD1A}" srcOrd="0" destOrd="0" presId="urn:microsoft.com/office/officeart/2005/8/layout/hierarchy2"/>
    <dgm:cxn modelId="{F0C2A433-EBDD-4B9E-836F-2A567ED12CB4}" srcId="{0DC0BD5D-1B5B-4C18-A1BE-8CD28C1557AF}" destId="{DEB29822-B690-4FC1-9684-39F18AFB6E9B}" srcOrd="0" destOrd="0" parTransId="{9747B611-991B-4AEA-9D77-1AA313C7969D}" sibTransId="{C696AA61-F1B1-4E62-B7AC-A1CDEFD9BA79}"/>
    <dgm:cxn modelId="{483E5DFB-8E5F-4653-A18F-F8096496EB88}" type="presOf" srcId="{C345DFE9-984E-426E-B1A1-3550B33E194E}" destId="{86E32D05-67D2-4946-86D4-BE34AD0DFA9C}" srcOrd="0" destOrd="0" presId="urn:microsoft.com/office/officeart/2005/8/layout/hierarchy2"/>
    <dgm:cxn modelId="{2959BB3A-3BD9-42B0-AE02-29098AFF8FF9}" type="presOf" srcId="{9747B611-991B-4AEA-9D77-1AA313C7969D}" destId="{7B360F35-46A2-49AF-8B5D-986C1B3FF20A}" srcOrd="1" destOrd="0" presId="urn:microsoft.com/office/officeart/2005/8/layout/hierarchy2"/>
    <dgm:cxn modelId="{5C60BE92-EF6D-42A4-A9BF-B8FA79147C6E}" type="presOf" srcId="{C345DFE9-984E-426E-B1A1-3550B33E194E}" destId="{4466D351-3E9E-4C55-AD2A-E535838C4472}" srcOrd="1" destOrd="0" presId="urn:microsoft.com/office/officeart/2005/8/layout/hierarchy2"/>
    <dgm:cxn modelId="{3EDA5F47-6B00-4A23-8316-ECCB1F16A758}" type="presOf" srcId="{7BA8E9CB-5CE2-4724-87F3-98385271A585}" destId="{3D76071E-CCBE-41AF-A15E-91F49D6BD8B4}" srcOrd="0" destOrd="0" presId="urn:microsoft.com/office/officeart/2005/8/layout/hierarchy2"/>
    <dgm:cxn modelId="{8A3305F8-E8BC-4181-875F-F07AA808AFCE}" srcId="{DEB29822-B690-4FC1-9684-39F18AFB6E9B}" destId="{1F58043D-F35D-49C5-989B-8FB9CD34DA2C}" srcOrd="0" destOrd="0" parTransId="{060666EF-2872-4ABF-AC86-83C22DDAE045}" sibTransId="{3DC5193D-FF67-4FA8-8B72-969D6D5670C9}"/>
    <dgm:cxn modelId="{4A692BB6-CE50-40C6-ADEE-C67186CBF5D0}" type="presOf" srcId="{AA5F8DF4-18EF-4DCC-A9F7-6B5ECCC7344A}" destId="{531D23B8-2AEC-4836-A1C0-8F6FB3F623E3}" srcOrd="0" destOrd="0" presId="urn:microsoft.com/office/officeart/2005/8/layout/hierarchy2"/>
    <dgm:cxn modelId="{FAE046F8-6932-45EC-9C9A-4C034D2A6523}" type="presOf" srcId="{F77B74EC-B653-49F5-81A1-9F66BE484622}" destId="{3A31AC27-5E58-4F02-A68D-4E46FB661F24}" srcOrd="1" destOrd="0" presId="urn:microsoft.com/office/officeart/2005/8/layout/hierarchy2"/>
    <dgm:cxn modelId="{538EEB6A-229B-409A-9F07-0E003138442D}" srcId="{AA5F8DF4-18EF-4DCC-A9F7-6B5ECCC7344A}" destId="{607B79D5-B40E-4B47-AEB7-5CE8A3E463C7}" srcOrd="0" destOrd="0" parTransId="{F77B74EC-B653-49F5-81A1-9F66BE484622}" sibTransId="{27C6ED6A-0F0A-4C17-8ED9-F38EAB010A9F}"/>
    <dgm:cxn modelId="{DA147421-0B11-48FF-8F9A-0D4F56969908}" type="presOf" srcId="{060666EF-2872-4ABF-AC86-83C22DDAE045}" destId="{ED7F4421-9D6E-4E74-B6AE-B2953B642C44}" srcOrd="1" destOrd="0" presId="urn:microsoft.com/office/officeart/2005/8/layout/hierarchy2"/>
    <dgm:cxn modelId="{F62B0307-F1B8-49CC-BEAE-51834686F46D}" type="presOf" srcId="{8B0903F8-0A1E-4664-8772-42642F5E92D7}" destId="{CE2DFFE6-CB3E-497C-8BF2-F9A9A651F3B4}" srcOrd="1" destOrd="0" presId="urn:microsoft.com/office/officeart/2005/8/layout/hierarchy2"/>
    <dgm:cxn modelId="{19B33412-F6E5-4D3E-A962-A361617219B2}" type="presOf" srcId="{607B79D5-B40E-4B47-AEB7-5CE8A3E463C7}" destId="{341B5261-700C-43D4-8931-91F55532886A}" srcOrd="0" destOrd="0" presId="urn:microsoft.com/office/officeart/2005/8/layout/hierarchy2"/>
    <dgm:cxn modelId="{FB5C010F-DE69-4EB5-8475-A3762952CAB0}" type="presOf" srcId="{1F58043D-F35D-49C5-989B-8FB9CD34DA2C}" destId="{8980DEEF-F119-4DD9-804F-74EB331324EB}" srcOrd="0" destOrd="0" presId="urn:microsoft.com/office/officeart/2005/8/layout/hierarchy2"/>
    <dgm:cxn modelId="{728BB97D-CCB0-4BF1-9DC5-9AD166369E44}" type="presOf" srcId="{8B0903F8-0A1E-4664-8772-42642F5E92D7}" destId="{0E9521DD-57D8-44FD-AF5F-CCF5B5226FF0}" srcOrd="0" destOrd="0" presId="urn:microsoft.com/office/officeart/2005/8/layout/hierarchy2"/>
    <dgm:cxn modelId="{37711D26-3AB0-418A-B38A-F9BB9BFC4203}" srcId="{0DC0BD5D-1B5B-4C18-A1BE-8CD28C1557AF}" destId="{AA5F8DF4-18EF-4DCC-A9F7-6B5ECCC7344A}" srcOrd="1" destOrd="0" parTransId="{C345DFE9-984E-426E-B1A1-3550B33E194E}" sibTransId="{19C31EEE-C243-4B6E-90DD-024CF7764386}"/>
    <dgm:cxn modelId="{1CD22576-DCB7-4D6B-A78D-1E974E8BD12A}" type="presOf" srcId="{9747B611-991B-4AEA-9D77-1AA313C7969D}" destId="{3E92B7F8-34F6-430F-9D6E-17BE53038E4B}" srcOrd="0" destOrd="0" presId="urn:microsoft.com/office/officeart/2005/8/layout/hierarchy2"/>
    <dgm:cxn modelId="{7C0DE74D-EDE0-4CDB-92D9-63007F386EA7}" type="presOf" srcId="{F77B74EC-B653-49F5-81A1-9F66BE484622}" destId="{634129DA-2D6C-4A27-A5D8-ECE8D4D083CA}" srcOrd="0" destOrd="0" presId="urn:microsoft.com/office/officeart/2005/8/layout/hierarchy2"/>
    <dgm:cxn modelId="{25830478-33E0-44C6-B5BC-46FDE5B3F9C3}" type="presOf" srcId="{060666EF-2872-4ABF-AC86-83C22DDAE045}" destId="{23C80EE4-BAF6-48FC-9068-594766083BD4}" srcOrd="0" destOrd="0" presId="urn:microsoft.com/office/officeart/2005/8/layout/hierarchy2"/>
    <dgm:cxn modelId="{7D1987D7-EDD8-4066-AA46-2C1F3E40A57B}" type="presOf" srcId="{DEB29822-B690-4FC1-9684-39F18AFB6E9B}" destId="{58B48D39-F963-4675-AF8B-30DB00837478}" srcOrd="0" destOrd="0" presId="urn:microsoft.com/office/officeart/2005/8/layout/hierarchy2"/>
    <dgm:cxn modelId="{E4053CE1-48CC-418D-B665-B1F6D17A5746}" type="presOf" srcId="{B90AC58A-21F8-4B09-AA26-C207ACA6B19B}" destId="{6BFFFA52-ABB7-4FD7-86D0-2B3AAE789224}" srcOrd="0" destOrd="0" presId="urn:microsoft.com/office/officeart/2005/8/layout/hierarchy2"/>
    <dgm:cxn modelId="{EBDC21B4-2861-46B0-BE05-1EABD51E31A6}" type="presParOf" srcId="{6BFFFA52-ABB7-4FD7-86D0-2B3AAE789224}" destId="{2656845C-86E6-4413-A770-0162F2243597}" srcOrd="0" destOrd="0" presId="urn:microsoft.com/office/officeart/2005/8/layout/hierarchy2"/>
    <dgm:cxn modelId="{A1600243-F07B-4A54-957C-511A82BBFDA8}" type="presParOf" srcId="{2656845C-86E6-4413-A770-0162F2243597}" destId="{EE023BC5-AB8C-4B37-AA96-C27FBA68AD1A}" srcOrd="0" destOrd="0" presId="urn:microsoft.com/office/officeart/2005/8/layout/hierarchy2"/>
    <dgm:cxn modelId="{4CE814D7-CF6A-46D7-81D8-97B2608A8705}" type="presParOf" srcId="{2656845C-86E6-4413-A770-0162F2243597}" destId="{DC5C0DA2-B1BE-4F92-BCE8-D319FC8DB9CA}" srcOrd="1" destOrd="0" presId="urn:microsoft.com/office/officeart/2005/8/layout/hierarchy2"/>
    <dgm:cxn modelId="{9328AE37-C239-4E9B-A334-7698E343BD0F}" type="presParOf" srcId="{DC5C0DA2-B1BE-4F92-BCE8-D319FC8DB9CA}" destId="{3E92B7F8-34F6-430F-9D6E-17BE53038E4B}" srcOrd="0" destOrd="0" presId="urn:microsoft.com/office/officeart/2005/8/layout/hierarchy2"/>
    <dgm:cxn modelId="{5C28C418-6686-446A-AE1D-22ED8A67B5F0}" type="presParOf" srcId="{3E92B7F8-34F6-430F-9D6E-17BE53038E4B}" destId="{7B360F35-46A2-49AF-8B5D-986C1B3FF20A}" srcOrd="0" destOrd="0" presId="urn:microsoft.com/office/officeart/2005/8/layout/hierarchy2"/>
    <dgm:cxn modelId="{9C130CCE-8614-403B-B27D-087940DBAD33}" type="presParOf" srcId="{DC5C0DA2-B1BE-4F92-BCE8-D319FC8DB9CA}" destId="{CF4D33B9-5D11-4919-B070-0136AB6E67CA}" srcOrd="1" destOrd="0" presId="urn:microsoft.com/office/officeart/2005/8/layout/hierarchy2"/>
    <dgm:cxn modelId="{02B2B545-7325-4F7C-AA51-B6AC10EB767D}" type="presParOf" srcId="{CF4D33B9-5D11-4919-B070-0136AB6E67CA}" destId="{58B48D39-F963-4675-AF8B-30DB00837478}" srcOrd="0" destOrd="0" presId="urn:microsoft.com/office/officeart/2005/8/layout/hierarchy2"/>
    <dgm:cxn modelId="{064821FB-468C-441F-A012-A38B184BF928}" type="presParOf" srcId="{CF4D33B9-5D11-4919-B070-0136AB6E67CA}" destId="{AE5C0A66-73E0-42E9-82D8-5276D5F979A7}" srcOrd="1" destOrd="0" presId="urn:microsoft.com/office/officeart/2005/8/layout/hierarchy2"/>
    <dgm:cxn modelId="{000CC6FB-1C24-4048-9A91-CFE0E2F66B9E}" type="presParOf" srcId="{AE5C0A66-73E0-42E9-82D8-5276D5F979A7}" destId="{23C80EE4-BAF6-48FC-9068-594766083BD4}" srcOrd="0" destOrd="0" presId="urn:microsoft.com/office/officeart/2005/8/layout/hierarchy2"/>
    <dgm:cxn modelId="{59A073D0-54E7-4DCF-A360-DB610909DC81}" type="presParOf" srcId="{23C80EE4-BAF6-48FC-9068-594766083BD4}" destId="{ED7F4421-9D6E-4E74-B6AE-B2953B642C44}" srcOrd="0" destOrd="0" presId="urn:microsoft.com/office/officeart/2005/8/layout/hierarchy2"/>
    <dgm:cxn modelId="{E430A577-7FB2-459C-B088-98B5995BB9AC}" type="presParOf" srcId="{AE5C0A66-73E0-42E9-82D8-5276D5F979A7}" destId="{4DC81EFF-DB72-43B9-9E67-69E7918A8EC4}" srcOrd="1" destOrd="0" presId="urn:microsoft.com/office/officeart/2005/8/layout/hierarchy2"/>
    <dgm:cxn modelId="{F4FD1129-5C55-46CF-AB10-123A38F3C25C}" type="presParOf" srcId="{4DC81EFF-DB72-43B9-9E67-69E7918A8EC4}" destId="{8980DEEF-F119-4DD9-804F-74EB331324EB}" srcOrd="0" destOrd="0" presId="urn:microsoft.com/office/officeart/2005/8/layout/hierarchy2"/>
    <dgm:cxn modelId="{6EEF1360-0810-453D-8984-4C05BD3905F5}" type="presParOf" srcId="{4DC81EFF-DB72-43B9-9E67-69E7918A8EC4}" destId="{EC8D6986-1715-413B-B51C-C62BD2CC1A79}" srcOrd="1" destOrd="0" presId="urn:microsoft.com/office/officeart/2005/8/layout/hierarchy2"/>
    <dgm:cxn modelId="{CC9FDC4E-0F94-4AC8-87A0-A2A5538756D2}" type="presParOf" srcId="{AE5C0A66-73E0-42E9-82D8-5276D5F979A7}" destId="{0E9521DD-57D8-44FD-AF5F-CCF5B5226FF0}" srcOrd="2" destOrd="0" presId="urn:microsoft.com/office/officeart/2005/8/layout/hierarchy2"/>
    <dgm:cxn modelId="{DE558605-FC7A-4139-8256-3FC743154109}" type="presParOf" srcId="{0E9521DD-57D8-44FD-AF5F-CCF5B5226FF0}" destId="{CE2DFFE6-CB3E-497C-8BF2-F9A9A651F3B4}" srcOrd="0" destOrd="0" presId="urn:microsoft.com/office/officeart/2005/8/layout/hierarchy2"/>
    <dgm:cxn modelId="{804CC567-EE91-480A-BCD2-CCC9A8130E20}" type="presParOf" srcId="{AE5C0A66-73E0-42E9-82D8-5276D5F979A7}" destId="{FE721073-FCA5-4441-AE6F-F2BEEFD5D3EF}" srcOrd="3" destOrd="0" presId="urn:microsoft.com/office/officeart/2005/8/layout/hierarchy2"/>
    <dgm:cxn modelId="{8A49AF29-F84E-4E5F-84EB-53CB859E9A2C}" type="presParOf" srcId="{FE721073-FCA5-4441-AE6F-F2BEEFD5D3EF}" destId="{3D76071E-CCBE-41AF-A15E-91F49D6BD8B4}" srcOrd="0" destOrd="0" presId="urn:microsoft.com/office/officeart/2005/8/layout/hierarchy2"/>
    <dgm:cxn modelId="{6691065E-C47F-4B2A-850E-782369F4B1F9}" type="presParOf" srcId="{FE721073-FCA5-4441-AE6F-F2BEEFD5D3EF}" destId="{F6CEB7DB-A097-42EE-B1AC-F93F120E04DC}" srcOrd="1" destOrd="0" presId="urn:microsoft.com/office/officeart/2005/8/layout/hierarchy2"/>
    <dgm:cxn modelId="{E9185D8F-D528-48DE-A730-60E42DF27F77}" type="presParOf" srcId="{DC5C0DA2-B1BE-4F92-BCE8-D319FC8DB9CA}" destId="{86E32D05-67D2-4946-86D4-BE34AD0DFA9C}" srcOrd="2" destOrd="0" presId="urn:microsoft.com/office/officeart/2005/8/layout/hierarchy2"/>
    <dgm:cxn modelId="{3D3EDFB3-B12F-4599-B0DD-72CACCDD8082}" type="presParOf" srcId="{86E32D05-67D2-4946-86D4-BE34AD0DFA9C}" destId="{4466D351-3E9E-4C55-AD2A-E535838C4472}" srcOrd="0" destOrd="0" presId="urn:microsoft.com/office/officeart/2005/8/layout/hierarchy2"/>
    <dgm:cxn modelId="{9608EE0C-2A80-4D13-A717-BABD8132906F}" type="presParOf" srcId="{DC5C0DA2-B1BE-4F92-BCE8-D319FC8DB9CA}" destId="{2044DADA-8E10-42AD-A183-24A8177349EB}" srcOrd="3" destOrd="0" presId="urn:microsoft.com/office/officeart/2005/8/layout/hierarchy2"/>
    <dgm:cxn modelId="{17B62078-1319-4730-8DE5-B18C98640076}" type="presParOf" srcId="{2044DADA-8E10-42AD-A183-24A8177349EB}" destId="{531D23B8-2AEC-4836-A1C0-8F6FB3F623E3}" srcOrd="0" destOrd="0" presId="urn:microsoft.com/office/officeart/2005/8/layout/hierarchy2"/>
    <dgm:cxn modelId="{F1E35114-1EDA-4581-B38E-5C9CB2F56C5E}" type="presParOf" srcId="{2044DADA-8E10-42AD-A183-24A8177349EB}" destId="{8930EF56-F224-4856-A8CB-D742CD1C3A07}" srcOrd="1" destOrd="0" presId="urn:microsoft.com/office/officeart/2005/8/layout/hierarchy2"/>
    <dgm:cxn modelId="{C4A3B484-1131-4CF5-94E2-DAAD1E100A4C}" type="presParOf" srcId="{8930EF56-F224-4856-A8CB-D742CD1C3A07}" destId="{634129DA-2D6C-4A27-A5D8-ECE8D4D083CA}" srcOrd="0" destOrd="0" presId="urn:microsoft.com/office/officeart/2005/8/layout/hierarchy2"/>
    <dgm:cxn modelId="{DC3C9F2B-A808-4E5C-86A0-1B71C9B80515}" type="presParOf" srcId="{634129DA-2D6C-4A27-A5D8-ECE8D4D083CA}" destId="{3A31AC27-5E58-4F02-A68D-4E46FB661F24}" srcOrd="0" destOrd="0" presId="urn:microsoft.com/office/officeart/2005/8/layout/hierarchy2"/>
    <dgm:cxn modelId="{B8CA6635-F9A2-4457-9586-0507DBF2DAD7}" type="presParOf" srcId="{8930EF56-F224-4856-A8CB-D742CD1C3A07}" destId="{E186E900-326C-446B-8309-1E884430B954}" srcOrd="1" destOrd="0" presId="urn:microsoft.com/office/officeart/2005/8/layout/hierarchy2"/>
    <dgm:cxn modelId="{4121A56A-6BD7-44D3-80DE-784CCF082D73}" type="presParOf" srcId="{E186E900-326C-446B-8309-1E884430B954}" destId="{341B5261-700C-43D4-8931-91F55532886A}" srcOrd="0" destOrd="0" presId="urn:microsoft.com/office/officeart/2005/8/layout/hierarchy2"/>
    <dgm:cxn modelId="{22E28A70-A283-46C7-839E-E2635D99E9E7}" type="presParOf" srcId="{E186E900-326C-446B-8309-1E884430B954}" destId="{7745E4A8-62B9-421D-B7B6-DEC87377053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0AC58A-21F8-4B09-AA26-C207ACA6B19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DC0BD5D-1B5B-4C18-A1BE-8CD28C1557AF}">
      <dgm:prSet phldrT="[文本]"/>
      <dgm:spPr/>
      <dgm:t>
        <a:bodyPr/>
        <a:lstStyle/>
        <a:p>
          <a:r>
            <a:rPr lang="en-US" altLang="zh-CN" dirty="0" smtClean="0"/>
            <a:t>A</a:t>
          </a:r>
          <a:endParaRPr lang="zh-CN" altLang="en-US" dirty="0"/>
        </a:p>
      </dgm:t>
    </dgm:pt>
    <dgm:pt modelId="{59204BA2-608C-4C13-99F3-1218AC40252C}" type="parTrans" cxnId="{A4F48137-7C18-453B-BD5E-45F6B89855AC}">
      <dgm:prSet/>
      <dgm:spPr/>
      <dgm:t>
        <a:bodyPr/>
        <a:lstStyle/>
        <a:p>
          <a:endParaRPr lang="zh-CN" altLang="en-US"/>
        </a:p>
      </dgm:t>
    </dgm:pt>
    <dgm:pt modelId="{5F6447CD-9501-425D-BA2B-70F3E5CDBAAF}" type="sibTrans" cxnId="{A4F48137-7C18-453B-BD5E-45F6B89855AC}">
      <dgm:prSet/>
      <dgm:spPr/>
      <dgm:t>
        <a:bodyPr/>
        <a:lstStyle/>
        <a:p>
          <a:endParaRPr lang="zh-CN" altLang="en-US"/>
        </a:p>
      </dgm:t>
    </dgm:pt>
    <dgm:pt modelId="{DEB29822-B690-4FC1-9684-39F18AFB6E9B}">
      <dgm:prSet phldrT="[文本]"/>
      <dgm:spPr/>
      <dgm:t>
        <a:bodyPr/>
        <a:lstStyle/>
        <a:p>
          <a:r>
            <a:rPr lang="en-US" altLang="zh-CN" dirty="0" smtClean="0"/>
            <a:t>B</a:t>
          </a:r>
          <a:endParaRPr lang="zh-CN" altLang="en-US" dirty="0"/>
        </a:p>
      </dgm:t>
    </dgm:pt>
    <dgm:pt modelId="{9747B611-991B-4AEA-9D77-1AA313C7969D}" type="parTrans" cxnId="{F0C2A433-EBDD-4B9E-836F-2A567ED12CB4}">
      <dgm:prSet/>
      <dgm:spPr/>
      <dgm:t>
        <a:bodyPr/>
        <a:lstStyle/>
        <a:p>
          <a:endParaRPr lang="zh-CN" altLang="en-US"/>
        </a:p>
      </dgm:t>
    </dgm:pt>
    <dgm:pt modelId="{C696AA61-F1B1-4E62-B7AC-A1CDEFD9BA79}" type="sibTrans" cxnId="{F0C2A433-EBDD-4B9E-836F-2A567ED12CB4}">
      <dgm:prSet/>
      <dgm:spPr/>
      <dgm:t>
        <a:bodyPr/>
        <a:lstStyle/>
        <a:p>
          <a:endParaRPr lang="zh-CN" altLang="en-US"/>
        </a:p>
      </dgm:t>
    </dgm:pt>
    <dgm:pt modelId="{1F58043D-F35D-49C5-989B-8FB9CD34DA2C}">
      <dgm:prSet phldrT="[文本]"/>
      <dgm:spPr/>
      <dgm:t>
        <a:bodyPr/>
        <a:lstStyle/>
        <a:p>
          <a:r>
            <a:rPr lang="en-US" altLang="zh-CN" dirty="0" smtClean="0"/>
            <a:t>D</a:t>
          </a:r>
          <a:endParaRPr lang="zh-CN" altLang="en-US" dirty="0"/>
        </a:p>
      </dgm:t>
    </dgm:pt>
    <dgm:pt modelId="{060666EF-2872-4ABF-AC86-83C22DDAE045}" type="parTrans" cxnId="{8A3305F8-E8BC-4181-875F-F07AA808AFCE}">
      <dgm:prSet/>
      <dgm:spPr/>
      <dgm:t>
        <a:bodyPr/>
        <a:lstStyle/>
        <a:p>
          <a:endParaRPr lang="zh-CN" altLang="en-US"/>
        </a:p>
      </dgm:t>
    </dgm:pt>
    <dgm:pt modelId="{3DC5193D-FF67-4FA8-8B72-969D6D5670C9}" type="sibTrans" cxnId="{8A3305F8-E8BC-4181-875F-F07AA808AFCE}">
      <dgm:prSet/>
      <dgm:spPr/>
      <dgm:t>
        <a:bodyPr/>
        <a:lstStyle/>
        <a:p>
          <a:endParaRPr lang="zh-CN" altLang="en-US"/>
        </a:p>
      </dgm:t>
    </dgm:pt>
    <dgm:pt modelId="{7BA8E9CB-5CE2-4724-87F3-98385271A585}">
      <dgm:prSet phldrT="[文本]"/>
      <dgm:spPr/>
      <dgm:t>
        <a:bodyPr/>
        <a:lstStyle/>
        <a:p>
          <a:r>
            <a:rPr lang="en-US" altLang="zh-CN" dirty="0" smtClean="0"/>
            <a:t>E</a:t>
          </a:r>
          <a:endParaRPr lang="zh-CN" altLang="en-US" dirty="0"/>
        </a:p>
      </dgm:t>
    </dgm:pt>
    <dgm:pt modelId="{8B0903F8-0A1E-4664-8772-42642F5E92D7}" type="parTrans" cxnId="{37822296-F22E-44BD-9A87-4D9C25CF6CE1}">
      <dgm:prSet/>
      <dgm:spPr/>
      <dgm:t>
        <a:bodyPr/>
        <a:lstStyle/>
        <a:p>
          <a:endParaRPr lang="zh-CN" altLang="en-US"/>
        </a:p>
      </dgm:t>
    </dgm:pt>
    <dgm:pt modelId="{D82676AB-9339-4BA4-8DCE-246EAF23C926}" type="sibTrans" cxnId="{37822296-F22E-44BD-9A87-4D9C25CF6CE1}">
      <dgm:prSet/>
      <dgm:spPr/>
      <dgm:t>
        <a:bodyPr/>
        <a:lstStyle/>
        <a:p>
          <a:endParaRPr lang="zh-CN" altLang="en-US"/>
        </a:p>
      </dgm:t>
    </dgm:pt>
    <dgm:pt modelId="{AA5F8DF4-18EF-4DCC-A9F7-6B5ECCC7344A}">
      <dgm:prSet phldrT="[文本]"/>
      <dgm:spPr/>
      <dgm:t>
        <a:bodyPr/>
        <a:lstStyle/>
        <a:p>
          <a:r>
            <a:rPr lang="en-US" altLang="zh-CN" dirty="0" smtClean="0"/>
            <a:t>C</a:t>
          </a:r>
          <a:endParaRPr lang="zh-CN" altLang="en-US" dirty="0"/>
        </a:p>
      </dgm:t>
    </dgm:pt>
    <dgm:pt modelId="{C345DFE9-984E-426E-B1A1-3550B33E194E}" type="parTrans" cxnId="{37711D26-3AB0-418A-B38A-F9BB9BFC4203}">
      <dgm:prSet/>
      <dgm:spPr/>
      <dgm:t>
        <a:bodyPr/>
        <a:lstStyle/>
        <a:p>
          <a:endParaRPr lang="zh-CN" altLang="en-US"/>
        </a:p>
      </dgm:t>
    </dgm:pt>
    <dgm:pt modelId="{19C31EEE-C243-4B6E-90DD-024CF7764386}" type="sibTrans" cxnId="{37711D26-3AB0-418A-B38A-F9BB9BFC4203}">
      <dgm:prSet/>
      <dgm:spPr/>
      <dgm:t>
        <a:bodyPr/>
        <a:lstStyle/>
        <a:p>
          <a:endParaRPr lang="zh-CN" altLang="en-US"/>
        </a:p>
      </dgm:t>
    </dgm:pt>
    <dgm:pt modelId="{607B79D5-B40E-4B47-AEB7-5CE8A3E463C7}">
      <dgm:prSet phldrT="[文本]"/>
      <dgm:spPr/>
      <dgm:t>
        <a:bodyPr/>
        <a:lstStyle/>
        <a:p>
          <a:r>
            <a:rPr lang="en-US" altLang="zh-CN" dirty="0" smtClean="0"/>
            <a:t>F</a:t>
          </a:r>
          <a:endParaRPr lang="zh-CN" altLang="en-US" dirty="0"/>
        </a:p>
      </dgm:t>
    </dgm:pt>
    <dgm:pt modelId="{F77B74EC-B653-49F5-81A1-9F66BE484622}" type="parTrans" cxnId="{538EEB6A-229B-409A-9F07-0E003138442D}">
      <dgm:prSet/>
      <dgm:spPr/>
      <dgm:t>
        <a:bodyPr/>
        <a:lstStyle/>
        <a:p>
          <a:endParaRPr lang="zh-CN" altLang="en-US"/>
        </a:p>
      </dgm:t>
    </dgm:pt>
    <dgm:pt modelId="{27C6ED6A-0F0A-4C17-8ED9-F38EAB010A9F}" type="sibTrans" cxnId="{538EEB6A-229B-409A-9F07-0E003138442D}">
      <dgm:prSet/>
      <dgm:spPr/>
      <dgm:t>
        <a:bodyPr/>
        <a:lstStyle/>
        <a:p>
          <a:endParaRPr lang="zh-CN" altLang="en-US"/>
        </a:p>
      </dgm:t>
    </dgm:pt>
    <dgm:pt modelId="{6BFFFA52-ABB7-4FD7-86D0-2B3AAE789224}" type="pres">
      <dgm:prSet presAssocID="{B90AC58A-21F8-4B09-AA26-C207ACA6B19B}" presName="diagram" presStyleCnt="0">
        <dgm:presLayoutVars>
          <dgm:chPref val="1"/>
          <dgm:dir/>
          <dgm:animOne val="branch"/>
          <dgm:animLvl val="lvl"/>
          <dgm:resizeHandles val="exact"/>
        </dgm:presLayoutVars>
      </dgm:prSet>
      <dgm:spPr/>
      <dgm:t>
        <a:bodyPr/>
        <a:lstStyle/>
        <a:p>
          <a:endParaRPr lang="zh-CN" altLang="en-US"/>
        </a:p>
      </dgm:t>
    </dgm:pt>
    <dgm:pt modelId="{2656845C-86E6-4413-A770-0162F2243597}" type="pres">
      <dgm:prSet presAssocID="{0DC0BD5D-1B5B-4C18-A1BE-8CD28C1557AF}" presName="root1" presStyleCnt="0"/>
      <dgm:spPr/>
    </dgm:pt>
    <dgm:pt modelId="{EE023BC5-AB8C-4B37-AA96-C27FBA68AD1A}" type="pres">
      <dgm:prSet presAssocID="{0DC0BD5D-1B5B-4C18-A1BE-8CD28C1557AF}" presName="LevelOneTextNode" presStyleLbl="node0" presStyleIdx="0" presStyleCnt="1">
        <dgm:presLayoutVars>
          <dgm:chPref val="3"/>
        </dgm:presLayoutVars>
      </dgm:prSet>
      <dgm:spPr/>
      <dgm:t>
        <a:bodyPr/>
        <a:lstStyle/>
        <a:p>
          <a:endParaRPr lang="zh-CN" altLang="en-US"/>
        </a:p>
      </dgm:t>
    </dgm:pt>
    <dgm:pt modelId="{DC5C0DA2-B1BE-4F92-BCE8-D319FC8DB9CA}" type="pres">
      <dgm:prSet presAssocID="{0DC0BD5D-1B5B-4C18-A1BE-8CD28C1557AF}" presName="level2hierChild" presStyleCnt="0"/>
      <dgm:spPr/>
    </dgm:pt>
    <dgm:pt modelId="{3E92B7F8-34F6-430F-9D6E-17BE53038E4B}" type="pres">
      <dgm:prSet presAssocID="{9747B611-991B-4AEA-9D77-1AA313C7969D}" presName="conn2-1" presStyleLbl="parChTrans1D2" presStyleIdx="0" presStyleCnt="2"/>
      <dgm:spPr/>
      <dgm:t>
        <a:bodyPr/>
        <a:lstStyle/>
        <a:p>
          <a:endParaRPr lang="zh-CN" altLang="en-US"/>
        </a:p>
      </dgm:t>
    </dgm:pt>
    <dgm:pt modelId="{7B360F35-46A2-49AF-8B5D-986C1B3FF20A}" type="pres">
      <dgm:prSet presAssocID="{9747B611-991B-4AEA-9D77-1AA313C7969D}" presName="connTx" presStyleLbl="parChTrans1D2" presStyleIdx="0" presStyleCnt="2"/>
      <dgm:spPr/>
      <dgm:t>
        <a:bodyPr/>
        <a:lstStyle/>
        <a:p>
          <a:endParaRPr lang="zh-CN" altLang="en-US"/>
        </a:p>
      </dgm:t>
    </dgm:pt>
    <dgm:pt modelId="{CF4D33B9-5D11-4919-B070-0136AB6E67CA}" type="pres">
      <dgm:prSet presAssocID="{DEB29822-B690-4FC1-9684-39F18AFB6E9B}" presName="root2" presStyleCnt="0"/>
      <dgm:spPr/>
    </dgm:pt>
    <dgm:pt modelId="{58B48D39-F963-4675-AF8B-30DB00837478}" type="pres">
      <dgm:prSet presAssocID="{DEB29822-B690-4FC1-9684-39F18AFB6E9B}" presName="LevelTwoTextNode" presStyleLbl="node2" presStyleIdx="0" presStyleCnt="2">
        <dgm:presLayoutVars>
          <dgm:chPref val="3"/>
        </dgm:presLayoutVars>
      </dgm:prSet>
      <dgm:spPr/>
      <dgm:t>
        <a:bodyPr/>
        <a:lstStyle/>
        <a:p>
          <a:endParaRPr lang="zh-CN" altLang="en-US"/>
        </a:p>
      </dgm:t>
    </dgm:pt>
    <dgm:pt modelId="{AE5C0A66-73E0-42E9-82D8-5276D5F979A7}" type="pres">
      <dgm:prSet presAssocID="{DEB29822-B690-4FC1-9684-39F18AFB6E9B}" presName="level3hierChild" presStyleCnt="0"/>
      <dgm:spPr/>
    </dgm:pt>
    <dgm:pt modelId="{23C80EE4-BAF6-48FC-9068-594766083BD4}" type="pres">
      <dgm:prSet presAssocID="{060666EF-2872-4ABF-AC86-83C22DDAE045}" presName="conn2-1" presStyleLbl="parChTrans1D3" presStyleIdx="0" presStyleCnt="3"/>
      <dgm:spPr/>
      <dgm:t>
        <a:bodyPr/>
        <a:lstStyle/>
        <a:p>
          <a:endParaRPr lang="zh-CN" altLang="en-US"/>
        </a:p>
      </dgm:t>
    </dgm:pt>
    <dgm:pt modelId="{ED7F4421-9D6E-4E74-B6AE-B2953B642C44}" type="pres">
      <dgm:prSet presAssocID="{060666EF-2872-4ABF-AC86-83C22DDAE045}" presName="connTx" presStyleLbl="parChTrans1D3" presStyleIdx="0" presStyleCnt="3"/>
      <dgm:spPr/>
      <dgm:t>
        <a:bodyPr/>
        <a:lstStyle/>
        <a:p>
          <a:endParaRPr lang="zh-CN" altLang="en-US"/>
        </a:p>
      </dgm:t>
    </dgm:pt>
    <dgm:pt modelId="{4DC81EFF-DB72-43B9-9E67-69E7918A8EC4}" type="pres">
      <dgm:prSet presAssocID="{1F58043D-F35D-49C5-989B-8FB9CD34DA2C}" presName="root2" presStyleCnt="0"/>
      <dgm:spPr/>
    </dgm:pt>
    <dgm:pt modelId="{8980DEEF-F119-4DD9-804F-74EB331324EB}" type="pres">
      <dgm:prSet presAssocID="{1F58043D-F35D-49C5-989B-8FB9CD34DA2C}" presName="LevelTwoTextNode" presStyleLbl="node3" presStyleIdx="0" presStyleCnt="3">
        <dgm:presLayoutVars>
          <dgm:chPref val="3"/>
        </dgm:presLayoutVars>
      </dgm:prSet>
      <dgm:spPr/>
      <dgm:t>
        <a:bodyPr/>
        <a:lstStyle/>
        <a:p>
          <a:endParaRPr lang="zh-CN" altLang="en-US"/>
        </a:p>
      </dgm:t>
    </dgm:pt>
    <dgm:pt modelId="{EC8D6986-1715-413B-B51C-C62BD2CC1A79}" type="pres">
      <dgm:prSet presAssocID="{1F58043D-F35D-49C5-989B-8FB9CD34DA2C}" presName="level3hierChild" presStyleCnt="0"/>
      <dgm:spPr/>
    </dgm:pt>
    <dgm:pt modelId="{0E9521DD-57D8-44FD-AF5F-CCF5B5226FF0}" type="pres">
      <dgm:prSet presAssocID="{8B0903F8-0A1E-4664-8772-42642F5E92D7}" presName="conn2-1" presStyleLbl="parChTrans1D3" presStyleIdx="1" presStyleCnt="3"/>
      <dgm:spPr/>
      <dgm:t>
        <a:bodyPr/>
        <a:lstStyle/>
        <a:p>
          <a:endParaRPr lang="zh-CN" altLang="en-US"/>
        </a:p>
      </dgm:t>
    </dgm:pt>
    <dgm:pt modelId="{CE2DFFE6-CB3E-497C-8BF2-F9A9A651F3B4}" type="pres">
      <dgm:prSet presAssocID="{8B0903F8-0A1E-4664-8772-42642F5E92D7}" presName="connTx" presStyleLbl="parChTrans1D3" presStyleIdx="1" presStyleCnt="3"/>
      <dgm:spPr/>
      <dgm:t>
        <a:bodyPr/>
        <a:lstStyle/>
        <a:p>
          <a:endParaRPr lang="zh-CN" altLang="en-US"/>
        </a:p>
      </dgm:t>
    </dgm:pt>
    <dgm:pt modelId="{FE721073-FCA5-4441-AE6F-F2BEEFD5D3EF}" type="pres">
      <dgm:prSet presAssocID="{7BA8E9CB-5CE2-4724-87F3-98385271A585}" presName="root2" presStyleCnt="0"/>
      <dgm:spPr/>
    </dgm:pt>
    <dgm:pt modelId="{3D76071E-CCBE-41AF-A15E-91F49D6BD8B4}" type="pres">
      <dgm:prSet presAssocID="{7BA8E9CB-5CE2-4724-87F3-98385271A585}" presName="LevelTwoTextNode" presStyleLbl="node3" presStyleIdx="1" presStyleCnt="3">
        <dgm:presLayoutVars>
          <dgm:chPref val="3"/>
        </dgm:presLayoutVars>
      </dgm:prSet>
      <dgm:spPr/>
      <dgm:t>
        <a:bodyPr/>
        <a:lstStyle/>
        <a:p>
          <a:endParaRPr lang="zh-CN" altLang="en-US"/>
        </a:p>
      </dgm:t>
    </dgm:pt>
    <dgm:pt modelId="{F6CEB7DB-A097-42EE-B1AC-F93F120E04DC}" type="pres">
      <dgm:prSet presAssocID="{7BA8E9CB-5CE2-4724-87F3-98385271A585}" presName="level3hierChild" presStyleCnt="0"/>
      <dgm:spPr/>
    </dgm:pt>
    <dgm:pt modelId="{86E32D05-67D2-4946-86D4-BE34AD0DFA9C}" type="pres">
      <dgm:prSet presAssocID="{C345DFE9-984E-426E-B1A1-3550B33E194E}" presName="conn2-1" presStyleLbl="parChTrans1D2" presStyleIdx="1" presStyleCnt="2"/>
      <dgm:spPr/>
      <dgm:t>
        <a:bodyPr/>
        <a:lstStyle/>
        <a:p>
          <a:endParaRPr lang="zh-CN" altLang="en-US"/>
        </a:p>
      </dgm:t>
    </dgm:pt>
    <dgm:pt modelId="{4466D351-3E9E-4C55-AD2A-E535838C4472}" type="pres">
      <dgm:prSet presAssocID="{C345DFE9-984E-426E-B1A1-3550B33E194E}" presName="connTx" presStyleLbl="parChTrans1D2" presStyleIdx="1" presStyleCnt="2"/>
      <dgm:spPr/>
      <dgm:t>
        <a:bodyPr/>
        <a:lstStyle/>
        <a:p>
          <a:endParaRPr lang="zh-CN" altLang="en-US"/>
        </a:p>
      </dgm:t>
    </dgm:pt>
    <dgm:pt modelId="{2044DADA-8E10-42AD-A183-24A8177349EB}" type="pres">
      <dgm:prSet presAssocID="{AA5F8DF4-18EF-4DCC-A9F7-6B5ECCC7344A}" presName="root2" presStyleCnt="0"/>
      <dgm:spPr/>
    </dgm:pt>
    <dgm:pt modelId="{531D23B8-2AEC-4836-A1C0-8F6FB3F623E3}" type="pres">
      <dgm:prSet presAssocID="{AA5F8DF4-18EF-4DCC-A9F7-6B5ECCC7344A}" presName="LevelTwoTextNode" presStyleLbl="node2" presStyleIdx="1" presStyleCnt="2">
        <dgm:presLayoutVars>
          <dgm:chPref val="3"/>
        </dgm:presLayoutVars>
      </dgm:prSet>
      <dgm:spPr/>
      <dgm:t>
        <a:bodyPr/>
        <a:lstStyle/>
        <a:p>
          <a:endParaRPr lang="zh-CN" altLang="en-US"/>
        </a:p>
      </dgm:t>
    </dgm:pt>
    <dgm:pt modelId="{8930EF56-F224-4856-A8CB-D742CD1C3A07}" type="pres">
      <dgm:prSet presAssocID="{AA5F8DF4-18EF-4DCC-A9F7-6B5ECCC7344A}" presName="level3hierChild" presStyleCnt="0"/>
      <dgm:spPr/>
    </dgm:pt>
    <dgm:pt modelId="{634129DA-2D6C-4A27-A5D8-ECE8D4D083CA}" type="pres">
      <dgm:prSet presAssocID="{F77B74EC-B653-49F5-81A1-9F66BE484622}" presName="conn2-1" presStyleLbl="parChTrans1D3" presStyleIdx="2" presStyleCnt="3"/>
      <dgm:spPr/>
      <dgm:t>
        <a:bodyPr/>
        <a:lstStyle/>
        <a:p>
          <a:endParaRPr lang="zh-CN" altLang="en-US"/>
        </a:p>
      </dgm:t>
    </dgm:pt>
    <dgm:pt modelId="{3A31AC27-5E58-4F02-A68D-4E46FB661F24}" type="pres">
      <dgm:prSet presAssocID="{F77B74EC-B653-49F5-81A1-9F66BE484622}" presName="connTx" presStyleLbl="parChTrans1D3" presStyleIdx="2" presStyleCnt="3"/>
      <dgm:spPr/>
      <dgm:t>
        <a:bodyPr/>
        <a:lstStyle/>
        <a:p>
          <a:endParaRPr lang="zh-CN" altLang="en-US"/>
        </a:p>
      </dgm:t>
    </dgm:pt>
    <dgm:pt modelId="{E186E900-326C-446B-8309-1E884430B954}" type="pres">
      <dgm:prSet presAssocID="{607B79D5-B40E-4B47-AEB7-5CE8A3E463C7}" presName="root2" presStyleCnt="0"/>
      <dgm:spPr/>
    </dgm:pt>
    <dgm:pt modelId="{341B5261-700C-43D4-8931-91F55532886A}" type="pres">
      <dgm:prSet presAssocID="{607B79D5-B40E-4B47-AEB7-5CE8A3E463C7}" presName="LevelTwoTextNode" presStyleLbl="node3" presStyleIdx="2" presStyleCnt="3">
        <dgm:presLayoutVars>
          <dgm:chPref val="3"/>
        </dgm:presLayoutVars>
      </dgm:prSet>
      <dgm:spPr/>
      <dgm:t>
        <a:bodyPr/>
        <a:lstStyle/>
        <a:p>
          <a:endParaRPr lang="zh-CN" altLang="en-US"/>
        </a:p>
      </dgm:t>
    </dgm:pt>
    <dgm:pt modelId="{7745E4A8-62B9-421D-B7B6-DEC873770530}" type="pres">
      <dgm:prSet presAssocID="{607B79D5-B40E-4B47-AEB7-5CE8A3E463C7}" presName="level3hierChild" presStyleCnt="0"/>
      <dgm:spPr/>
    </dgm:pt>
  </dgm:ptLst>
  <dgm:cxnLst>
    <dgm:cxn modelId="{5DF890A9-841B-4BF8-8C68-01481DE7CFE2}" type="presOf" srcId="{9747B611-991B-4AEA-9D77-1AA313C7969D}" destId="{3E92B7F8-34F6-430F-9D6E-17BE53038E4B}" srcOrd="0" destOrd="0" presId="urn:microsoft.com/office/officeart/2005/8/layout/hierarchy2"/>
    <dgm:cxn modelId="{268B2226-C738-4B60-A04E-B40BCB8AAC43}" type="presOf" srcId="{060666EF-2872-4ABF-AC86-83C22DDAE045}" destId="{23C80EE4-BAF6-48FC-9068-594766083BD4}" srcOrd="0" destOrd="0" presId="urn:microsoft.com/office/officeart/2005/8/layout/hierarchy2"/>
    <dgm:cxn modelId="{F37D27BD-576A-47EE-A4E0-48B498CE6966}" type="presOf" srcId="{DEB29822-B690-4FC1-9684-39F18AFB6E9B}" destId="{58B48D39-F963-4675-AF8B-30DB00837478}" srcOrd="0" destOrd="0" presId="urn:microsoft.com/office/officeart/2005/8/layout/hierarchy2"/>
    <dgm:cxn modelId="{CF0D4F2D-5632-417D-A385-9B0CA0B8E3FE}" type="presOf" srcId="{060666EF-2872-4ABF-AC86-83C22DDAE045}" destId="{ED7F4421-9D6E-4E74-B6AE-B2953B642C44}" srcOrd="1" destOrd="0" presId="urn:microsoft.com/office/officeart/2005/8/layout/hierarchy2"/>
    <dgm:cxn modelId="{37822296-F22E-44BD-9A87-4D9C25CF6CE1}" srcId="{DEB29822-B690-4FC1-9684-39F18AFB6E9B}" destId="{7BA8E9CB-5CE2-4724-87F3-98385271A585}" srcOrd="1" destOrd="0" parTransId="{8B0903F8-0A1E-4664-8772-42642F5E92D7}" sibTransId="{D82676AB-9339-4BA4-8DCE-246EAF23C926}"/>
    <dgm:cxn modelId="{A4F48137-7C18-453B-BD5E-45F6B89855AC}" srcId="{B90AC58A-21F8-4B09-AA26-C207ACA6B19B}" destId="{0DC0BD5D-1B5B-4C18-A1BE-8CD28C1557AF}" srcOrd="0" destOrd="0" parTransId="{59204BA2-608C-4C13-99F3-1218AC40252C}" sibTransId="{5F6447CD-9501-425D-BA2B-70F3E5CDBAAF}"/>
    <dgm:cxn modelId="{D3F7195B-4FC7-42F3-9A62-B253D1934AE7}" type="presOf" srcId="{AA5F8DF4-18EF-4DCC-A9F7-6B5ECCC7344A}" destId="{531D23B8-2AEC-4836-A1C0-8F6FB3F623E3}" srcOrd="0" destOrd="0" presId="urn:microsoft.com/office/officeart/2005/8/layout/hierarchy2"/>
    <dgm:cxn modelId="{D7E8BBB5-1E2B-446E-A352-6EE40AFC56C9}" type="presOf" srcId="{C345DFE9-984E-426E-B1A1-3550B33E194E}" destId="{4466D351-3E9E-4C55-AD2A-E535838C4472}" srcOrd="1" destOrd="0" presId="urn:microsoft.com/office/officeart/2005/8/layout/hierarchy2"/>
    <dgm:cxn modelId="{E290DBCE-86A4-460F-A29C-44C0F30ED86B}" type="presOf" srcId="{0DC0BD5D-1B5B-4C18-A1BE-8CD28C1557AF}" destId="{EE023BC5-AB8C-4B37-AA96-C27FBA68AD1A}" srcOrd="0" destOrd="0" presId="urn:microsoft.com/office/officeart/2005/8/layout/hierarchy2"/>
    <dgm:cxn modelId="{F0C2A433-EBDD-4B9E-836F-2A567ED12CB4}" srcId="{0DC0BD5D-1B5B-4C18-A1BE-8CD28C1557AF}" destId="{DEB29822-B690-4FC1-9684-39F18AFB6E9B}" srcOrd="0" destOrd="0" parTransId="{9747B611-991B-4AEA-9D77-1AA313C7969D}" sibTransId="{C696AA61-F1B1-4E62-B7AC-A1CDEFD9BA79}"/>
    <dgm:cxn modelId="{8A3305F8-E8BC-4181-875F-F07AA808AFCE}" srcId="{DEB29822-B690-4FC1-9684-39F18AFB6E9B}" destId="{1F58043D-F35D-49C5-989B-8FB9CD34DA2C}" srcOrd="0" destOrd="0" parTransId="{060666EF-2872-4ABF-AC86-83C22DDAE045}" sibTransId="{3DC5193D-FF67-4FA8-8B72-969D6D5670C9}"/>
    <dgm:cxn modelId="{29562FCC-C901-45F2-8067-1B3ACBE1FA50}" type="presOf" srcId="{9747B611-991B-4AEA-9D77-1AA313C7969D}" destId="{7B360F35-46A2-49AF-8B5D-986C1B3FF20A}" srcOrd="1" destOrd="0" presId="urn:microsoft.com/office/officeart/2005/8/layout/hierarchy2"/>
    <dgm:cxn modelId="{4BB833B4-2CB9-41AE-B8B9-DBC600D69EFC}" type="presOf" srcId="{7BA8E9CB-5CE2-4724-87F3-98385271A585}" destId="{3D76071E-CCBE-41AF-A15E-91F49D6BD8B4}" srcOrd="0" destOrd="0" presId="urn:microsoft.com/office/officeart/2005/8/layout/hierarchy2"/>
    <dgm:cxn modelId="{FFEA935E-6C10-424D-ABA9-7A10B084DB7F}" type="presOf" srcId="{C345DFE9-984E-426E-B1A1-3550B33E194E}" destId="{86E32D05-67D2-4946-86D4-BE34AD0DFA9C}" srcOrd="0" destOrd="0" presId="urn:microsoft.com/office/officeart/2005/8/layout/hierarchy2"/>
    <dgm:cxn modelId="{C6A7EB66-8641-4C6E-8DA6-EBC9CFC57514}" type="presOf" srcId="{B90AC58A-21F8-4B09-AA26-C207ACA6B19B}" destId="{6BFFFA52-ABB7-4FD7-86D0-2B3AAE789224}" srcOrd="0" destOrd="0" presId="urn:microsoft.com/office/officeart/2005/8/layout/hierarchy2"/>
    <dgm:cxn modelId="{D0C1CE37-D917-415B-8F52-13CEB1C9796C}" type="presOf" srcId="{607B79D5-B40E-4B47-AEB7-5CE8A3E463C7}" destId="{341B5261-700C-43D4-8931-91F55532886A}" srcOrd="0" destOrd="0" presId="urn:microsoft.com/office/officeart/2005/8/layout/hierarchy2"/>
    <dgm:cxn modelId="{538EEB6A-229B-409A-9F07-0E003138442D}" srcId="{AA5F8DF4-18EF-4DCC-A9F7-6B5ECCC7344A}" destId="{607B79D5-B40E-4B47-AEB7-5CE8A3E463C7}" srcOrd="0" destOrd="0" parTransId="{F77B74EC-B653-49F5-81A1-9F66BE484622}" sibTransId="{27C6ED6A-0F0A-4C17-8ED9-F38EAB010A9F}"/>
    <dgm:cxn modelId="{72922119-3195-4804-9A74-FB9F9667E1D8}" type="presOf" srcId="{F77B74EC-B653-49F5-81A1-9F66BE484622}" destId="{634129DA-2D6C-4A27-A5D8-ECE8D4D083CA}" srcOrd="0" destOrd="0" presId="urn:microsoft.com/office/officeart/2005/8/layout/hierarchy2"/>
    <dgm:cxn modelId="{354D871A-0B45-4B95-8C32-108811D403D1}" type="presOf" srcId="{8B0903F8-0A1E-4664-8772-42642F5E92D7}" destId="{CE2DFFE6-CB3E-497C-8BF2-F9A9A651F3B4}" srcOrd="1" destOrd="0" presId="urn:microsoft.com/office/officeart/2005/8/layout/hierarchy2"/>
    <dgm:cxn modelId="{9CEB8DD2-AB25-4A4B-B46D-D403B1BE0C5A}" type="presOf" srcId="{8B0903F8-0A1E-4664-8772-42642F5E92D7}" destId="{0E9521DD-57D8-44FD-AF5F-CCF5B5226FF0}" srcOrd="0" destOrd="0" presId="urn:microsoft.com/office/officeart/2005/8/layout/hierarchy2"/>
    <dgm:cxn modelId="{36F70A9B-8038-4D98-91A1-5B4A75CEC08A}" type="presOf" srcId="{1F58043D-F35D-49C5-989B-8FB9CD34DA2C}" destId="{8980DEEF-F119-4DD9-804F-74EB331324EB}" srcOrd="0" destOrd="0" presId="urn:microsoft.com/office/officeart/2005/8/layout/hierarchy2"/>
    <dgm:cxn modelId="{BE2CC8B8-2D3D-4126-9324-C172E9DAFEA2}" type="presOf" srcId="{F77B74EC-B653-49F5-81A1-9F66BE484622}" destId="{3A31AC27-5E58-4F02-A68D-4E46FB661F24}" srcOrd="1" destOrd="0" presId="urn:microsoft.com/office/officeart/2005/8/layout/hierarchy2"/>
    <dgm:cxn modelId="{37711D26-3AB0-418A-B38A-F9BB9BFC4203}" srcId="{0DC0BD5D-1B5B-4C18-A1BE-8CD28C1557AF}" destId="{AA5F8DF4-18EF-4DCC-A9F7-6B5ECCC7344A}" srcOrd="1" destOrd="0" parTransId="{C345DFE9-984E-426E-B1A1-3550B33E194E}" sibTransId="{19C31EEE-C243-4B6E-90DD-024CF7764386}"/>
    <dgm:cxn modelId="{92E40A22-AACE-4E0C-BA3C-D6A91B41F2BE}" type="presParOf" srcId="{6BFFFA52-ABB7-4FD7-86D0-2B3AAE789224}" destId="{2656845C-86E6-4413-A770-0162F2243597}" srcOrd="0" destOrd="0" presId="urn:microsoft.com/office/officeart/2005/8/layout/hierarchy2"/>
    <dgm:cxn modelId="{F6312163-BC7A-42A6-BC0E-2BA2C0E85E44}" type="presParOf" srcId="{2656845C-86E6-4413-A770-0162F2243597}" destId="{EE023BC5-AB8C-4B37-AA96-C27FBA68AD1A}" srcOrd="0" destOrd="0" presId="urn:microsoft.com/office/officeart/2005/8/layout/hierarchy2"/>
    <dgm:cxn modelId="{4AC87526-714D-4B84-B1C1-CF0C3917E012}" type="presParOf" srcId="{2656845C-86E6-4413-A770-0162F2243597}" destId="{DC5C0DA2-B1BE-4F92-BCE8-D319FC8DB9CA}" srcOrd="1" destOrd="0" presId="urn:microsoft.com/office/officeart/2005/8/layout/hierarchy2"/>
    <dgm:cxn modelId="{1DA3D13B-1538-499B-B06B-FF95A5CD5B17}" type="presParOf" srcId="{DC5C0DA2-B1BE-4F92-BCE8-D319FC8DB9CA}" destId="{3E92B7F8-34F6-430F-9D6E-17BE53038E4B}" srcOrd="0" destOrd="0" presId="urn:microsoft.com/office/officeart/2005/8/layout/hierarchy2"/>
    <dgm:cxn modelId="{92C97BEE-8FC1-4A53-9A6E-82172F69F521}" type="presParOf" srcId="{3E92B7F8-34F6-430F-9D6E-17BE53038E4B}" destId="{7B360F35-46A2-49AF-8B5D-986C1B3FF20A}" srcOrd="0" destOrd="0" presId="urn:microsoft.com/office/officeart/2005/8/layout/hierarchy2"/>
    <dgm:cxn modelId="{06FFE693-5134-4688-857B-FE2E040B82BD}" type="presParOf" srcId="{DC5C0DA2-B1BE-4F92-BCE8-D319FC8DB9CA}" destId="{CF4D33B9-5D11-4919-B070-0136AB6E67CA}" srcOrd="1" destOrd="0" presId="urn:microsoft.com/office/officeart/2005/8/layout/hierarchy2"/>
    <dgm:cxn modelId="{29F3DF52-4023-4C8D-A210-E9B7A0448C09}" type="presParOf" srcId="{CF4D33B9-5D11-4919-B070-0136AB6E67CA}" destId="{58B48D39-F963-4675-AF8B-30DB00837478}" srcOrd="0" destOrd="0" presId="urn:microsoft.com/office/officeart/2005/8/layout/hierarchy2"/>
    <dgm:cxn modelId="{CBB92D2E-CD06-46B1-8396-E7E853EA1B38}" type="presParOf" srcId="{CF4D33B9-5D11-4919-B070-0136AB6E67CA}" destId="{AE5C0A66-73E0-42E9-82D8-5276D5F979A7}" srcOrd="1" destOrd="0" presId="urn:microsoft.com/office/officeart/2005/8/layout/hierarchy2"/>
    <dgm:cxn modelId="{12696330-23CE-419E-9D41-25FAC14DAED3}" type="presParOf" srcId="{AE5C0A66-73E0-42E9-82D8-5276D5F979A7}" destId="{23C80EE4-BAF6-48FC-9068-594766083BD4}" srcOrd="0" destOrd="0" presId="urn:microsoft.com/office/officeart/2005/8/layout/hierarchy2"/>
    <dgm:cxn modelId="{2E8EB3D6-D5BD-4925-9B0C-11CC5422F563}" type="presParOf" srcId="{23C80EE4-BAF6-48FC-9068-594766083BD4}" destId="{ED7F4421-9D6E-4E74-B6AE-B2953B642C44}" srcOrd="0" destOrd="0" presId="urn:microsoft.com/office/officeart/2005/8/layout/hierarchy2"/>
    <dgm:cxn modelId="{94757CC6-5D83-4C9C-9487-E626C3577493}" type="presParOf" srcId="{AE5C0A66-73E0-42E9-82D8-5276D5F979A7}" destId="{4DC81EFF-DB72-43B9-9E67-69E7918A8EC4}" srcOrd="1" destOrd="0" presId="urn:microsoft.com/office/officeart/2005/8/layout/hierarchy2"/>
    <dgm:cxn modelId="{23969B7E-AC12-4CA3-835D-E3FEDDAC543E}" type="presParOf" srcId="{4DC81EFF-DB72-43B9-9E67-69E7918A8EC4}" destId="{8980DEEF-F119-4DD9-804F-74EB331324EB}" srcOrd="0" destOrd="0" presId="urn:microsoft.com/office/officeart/2005/8/layout/hierarchy2"/>
    <dgm:cxn modelId="{C36A4D62-039C-4DA2-8D39-952DD2394EE4}" type="presParOf" srcId="{4DC81EFF-DB72-43B9-9E67-69E7918A8EC4}" destId="{EC8D6986-1715-413B-B51C-C62BD2CC1A79}" srcOrd="1" destOrd="0" presId="urn:microsoft.com/office/officeart/2005/8/layout/hierarchy2"/>
    <dgm:cxn modelId="{EA1DC779-030D-46D6-928A-50F43BAA309C}" type="presParOf" srcId="{AE5C0A66-73E0-42E9-82D8-5276D5F979A7}" destId="{0E9521DD-57D8-44FD-AF5F-CCF5B5226FF0}" srcOrd="2" destOrd="0" presId="urn:microsoft.com/office/officeart/2005/8/layout/hierarchy2"/>
    <dgm:cxn modelId="{41BE5A50-CD64-4674-BB47-2134FEDD4D4D}" type="presParOf" srcId="{0E9521DD-57D8-44FD-AF5F-CCF5B5226FF0}" destId="{CE2DFFE6-CB3E-497C-8BF2-F9A9A651F3B4}" srcOrd="0" destOrd="0" presId="urn:microsoft.com/office/officeart/2005/8/layout/hierarchy2"/>
    <dgm:cxn modelId="{3BD8B661-D289-48C9-992E-4F6280A5D694}" type="presParOf" srcId="{AE5C0A66-73E0-42E9-82D8-5276D5F979A7}" destId="{FE721073-FCA5-4441-AE6F-F2BEEFD5D3EF}" srcOrd="3" destOrd="0" presId="urn:microsoft.com/office/officeart/2005/8/layout/hierarchy2"/>
    <dgm:cxn modelId="{70C2715E-0DF2-4724-94F5-2207210D4C7C}" type="presParOf" srcId="{FE721073-FCA5-4441-AE6F-F2BEEFD5D3EF}" destId="{3D76071E-CCBE-41AF-A15E-91F49D6BD8B4}" srcOrd="0" destOrd="0" presId="urn:microsoft.com/office/officeart/2005/8/layout/hierarchy2"/>
    <dgm:cxn modelId="{3437338C-8D72-43A8-8E85-3D24B3FF032F}" type="presParOf" srcId="{FE721073-FCA5-4441-AE6F-F2BEEFD5D3EF}" destId="{F6CEB7DB-A097-42EE-B1AC-F93F120E04DC}" srcOrd="1" destOrd="0" presId="urn:microsoft.com/office/officeart/2005/8/layout/hierarchy2"/>
    <dgm:cxn modelId="{539BF76A-1FC3-4265-9395-88CF84E6B35C}" type="presParOf" srcId="{DC5C0DA2-B1BE-4F92-BCE8-D319FC8DB9CA}" destId="{86E32D05-67D2-4946-86D4-BE34AD0DFA9C}" srcOrd="2" destOrd="0" presId="urn:microsoft.com/office/officeart/2005/8/layout/hierarchy2"/>
    <dgm:cxn modelId="{5C8D54A9-92D0-4A49-9F80-11CFABE5A550}" type="presParOf" srcId="{86E32D05-67D2-4946-86D4-BE34AD0DFA9C}" destId="{4466D351-3E9E-4C55-AD2A-E535838C4472}" srcOrd="0" destOrd="0" presId="urn:microsoft.com/office/officeart/2005/8/layout/hierarchy2"/>
    <dgm:cxn modelId="{5A7C69FA-827A-4D0D-B7B9-63E39A041BE3}" type="presParOf" srcId="{DC5C0DA2-B1BE-4F92-BCE8-D319FC8DB9CA}" destId="{2044DADA-8E10-42AD-A183-24A8177349EB}" srcOrd="3" destOrd="0" presId="urn:microsoft.com/office/officeart/2005/8/layout/hierarchy2"/>
    <dgm:cxn modelId="{48C73779-385D-406A-8C4B-7AA9AF642B94}" type="presParOf" srcId="{2044DADA-8E10-42AD-A183-24A8177349EB}" destId="{531D23B8-2AEC-4836-A1C0-8F6FB3F623E3}" srcOrd="0" destOrd="0" presId="urn:microsoft.com/office/officeart/2005/8/layout/hierarchy2"/>
    <dgm:cxn modelId="{BECD4A96-6A43-4AA8-94CB-36F0E8FB7A50}" type="presParOf" srcId="{2044DADA-8E10-42AD-A183-24A8177349EB}" destId="{8930EF56-F224-4856-A8CB-D742CD1C3A07}" srcOrd="1" destOrd="0" presId="urn:microsoft.com/office/officeart/2005/8/layout/hierarchy2"/>
    <dgm:cxn modelId="{B905E08E-3A09-44AE-8836-FC3BC747EF6F}" type="presParOf" srcId="{8930EF56-F224-4856-A8CB-D742CD1C3A07}" destId="{634129DA-2D6C-4A27-A5D8-ECE8D4D083CA}" srcOrd="0" destOrd="0" presId="urn:microsoft.com/office/officeart/2005/8/layout/hierarchy2"/>
    <dgm:cxn modelId="{DCC2800C-EE6E-4F1E-81C4-212368F0E4A2}" type="presParOf" srcId="{634129DA-2D6C-4A27-A5D8-ECE8D4D083CA}" destId="{3A31AC27-5E58-4F02-A68D-4E46FB661F24}" srcOrd="0" destOrd="0" presId="urn:microsoft.com/office/officeart/2005/8/layout/hierarchy2"/>
    <dgm:cxn modelId="{110242EB-944E-4DB3-9F00-F0D240AA755F}" type="presParOf" srcId="{8930EF56-F224-4856-A8CB-D742CD1C3A07}" destId="{E186E900-326C-446B-8309-1E884430B954}" srcOrd="1" destOrd="0" presId="urn:microsoft.com/office/officeart/2005/8/layout/hierarchy2"/>
    <dgm:cxn modelId="{089644BB-376F-4F98-9790-8352FAEE49FA}" type="presParOf" srcId="{E186E900-326C-446B-8309-1E884430B954}" destId="{341B5261-700C-43D4-8931-91F55532886A}" srcOrd="0" destOrd="0" presId="urn:microsoft.com/office/officeart/2005/8/layout/hierarchy2"/>
    <dgm:cxn modelId="{100B60BE-EB2E-460F-B8A9-59D110D62D51}" type="presParOf" srcId="{E186E900-326C-446B-8309-1E884430B954}" destId="{7745E4A8-62B9-421D-B7B6-DEC87377053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0AC58A-21F8-4B09-AA26-C207ACA6B19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BFFFA52-ABB7-4FD7-86D0-2B3AAE789224}" type="pres">
      <dgm:prSet presAssocID="{B90AC58A-21F8-4B09-AA26-C207ACA6B19B}" presName="diagram" presStyleCnt="0">
        <dgm:presLayoutVars>
          <dgm:chPref val="1"/>
          <dgm:dir/>
          <dgm:animOne val="branch"/>
          <dgm:animLvl val="lvl"/>
          <dgm:resizeHandles val="exact"/>
        </dgm:presLayoutVars>
      </dgm:prSet>
      <dgm:spPr/>
      <dgm:t>
        <a:bodyPr/>
        <a:lstStyle/>
        <a:p>
          <a:endParaRPr lang="zh-CN" altLang="en-US"/>
        </a:p>
      </dgm:t>
    </dgm:pt>
  </dgm:ptLst>
  <dgm:cxnLst>
    <dgm:cxn modelId="{72B6F6C1-8FDA-42CE-B21D-11FDFC11AB29}" type="presOf" srcId="{B90AC58A-21F8-4B09-AA26-C207ACA6B19B}" destId="{6BFFFA52-ABB7-4FD7-86D0-2B3AAE789224}" srcOrd="0"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04FAFD-F3CC-4BDC-8372-3867D5DF82A4}"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8582246A-7862-4B32-B644-4D0295E7FAB4}">
      <dgm:prSet phldrT="[文本]"/>
      <dgm:spPr/>
      <dgm:t>
        <a:bodyPr/>
        <a:lstStyle/>
        <a:p>
          <a:r>
            <a:rPr lang="en-US" altLang="zh-CN" dirty="0" smtClean="0"/>
            <a:t>A(1-12)</a:t>
          </a:r>
        </a:p>
      </dgm:t>
    </dgm:pt>
    <dgm:pt modelId="{5C45DCD5-067F-4E42-82A3-837DA4738760}" type="parTrans" cxnId="{7D20C0C6-DD0E-4E08-878C-32E2DDD1100A}">
      <dgm:prSet/>
      <dgm:spPr/>
      <dgm:t>
        <a:bodyPr/>
        <a:lstStyle/>
        <a:p>
          <a:endParaRPr lang="zh-CN" altLang="en-US"/>
        </a:p>
      </dgm:t>
    </dgm:pt>
    <dgm:pt modelId="{DD87AAC4-5212-473E-94E2-862338408F2F}" type="sibTrans" cxnId="{7D20C0C6-DD0E-4E08-878C-32E2DDD1100A}">
      <dgm:prSet/>
      <dgm:spPr/>
      <dgm:t>
        <a:bodyPr/>
        <a:lstStyle/>
        <a:p>
          <a:endParaRPr lang="zh-CN" altLang="en-US"/>
        </a:p>
      </dgm:t>
    </dgm:pt>
    <dgm:pt modelId="{AAC7C180-0A8C-4C19-8E40-D67D0E721CEE}">
      <dgm:prSet phldrT="[文本]"/>
      <dgm:spPr/>
      <dgm:t>
        <a:bodyPr/>
        <a:lstStyle/>
        <a:p>
          <a:r>
            <a:rPr lang="en-US" altLang="zh-CN" dirty="0" smtClean="0"/>
            <a:t>B(2-7)</a:t>
          </a:r>
          <a:endParaRPr lang="zh-CN" altLang="en-US" dirty="0"/>
        </a:p>
      </dgm:t>
    </dgm:pt>
    <dgm:pt modelId="{ABD07602-EB21-4B59-A981-415304028739}" type="parTrans" cxnId="{D04517B9-27C3-4DD2-AD6A-6E4412E9DCDA}">
      <dgm:prSet/>
      <dgm:spPr/>
      <dgm:t>
        <a:bodyPr/>
        <a:lstStyle/>
        <a:p>
          <a:endParaRPr lang="zh-CN" altLang="en-US"/>
        </a:p>
      </dgm:t>
    </dgm:pt>
    <dgm:pt modelId="{9749F4CE-B659-41C3-94D8-97323B2D5EB9}" type="sibTrans" cxnId="{D04517B9-27C3-4DD2-AD6A-6E4412E9DCDA}">
      <dgm:prSet/>
      <dgm:spPr/>
      <dgm:t>
        <a:bodyPr/>
        <a:lstStyle/>
        <a:p>
          <a:endParaRPr lang="zh-CN" altLang="en-US"/>
        </a:p>
      </dgm:t>
    </dgm:pt>
    <dgm:pt modelId="{9B494F04-3E7A-4290-8550-DA03F7F4DCB4}">
      <dgm:prSet phldrT="[文本]"/>
      <dgm:spPr/>
      <dgm:t>
        <a:bodyPr/>
        <a:lstStyle/>
        <a:p>
          <a:r>
            <a:rPr lang="en-US" altLang="zh-CN" dirty="0" smtClean="0"/>
            <a:t>D(3-4)</a:t>
          </a:r>
          <a:endParaRPr lang="zh-CN" altLang="en-US" dirty="0"/>
        </a:p>
      </dgm:t>
    </dgm:pt>
    <dgm:pt modelId="{14553FA8-44B6-4113-8EDA-4D8FDABF52F3}" type="parTrans" cxnId="{A59FCBCA-0776-4B79-9406-D54EEDB53EFE}">
      <dgm:prSet/>
      <dgm:spPr/>
      <dgm:t>
        <a:bodyPr/>
        <a:lstStyle/>
        <a:p>
          <a:endParaRPr lang="zh-CN" altLang="en-US"/>
        </a:p>
      </dgm:t>
    </dgm:pt>
    <dgm:pt modelId="{22D7C212-CF89-4DBA-BE5B-3723611C4C44}" type="sibTrans" cxnId="{A59FCBCA-0776-4B79-9406-D54EEDB53EFE}">
      <dgm:prSet/>
      <dgm:spPr/>
      <dgm:t>
        <a:bodyPr/>
        <a:lstStyle/>
        <a:p>
          <a:endParaRPr lang="zh-CN" altLang="en-US"/>
        </a:p>
      </dgm:t>
    </dgm:pt>
    <dgm:pt modelId="{9953C710-7017-4CAF-ACF7-3F2F7E81C93D}">
      <dgm:prSet phldrT="[文本]"/>
      <dgm:spPr/>
      <dgm:t>
        <a:bodyPr/>
        <a:lstStyle/>
        <a:p>
          <a:r>
            <a:rPr lang="en-US" altLang="zh-CN" dirty="0" smtClean="0"/>
            <a:t>E(5-6)</a:t>
          </a:r>
          <a:endParaRPr lang="zh-CN" altLang="en-US" dirty="0"/>
        </a:p>
      </dgm:t>
    </dgm:pt>
    <dgm:pt modelId="{C3724D38-405D-4AB2-AA5B-C0A227B2D7AD}" type="parTrans" cxnId="{96E4D52E-66C3-4A07-873A-135A39910A6C}">
      <dgm:prSet/>
      <dgm:spPr/>
      <dgm:t>
        <a:bodyPr/>
        <a:lstStyle/>
        <a:p>
          <a:endParaRPr lang="zh-CN" altLang="en-US"/>
        </a:p>
      </dgm:t>
    </dgm:pt>
    <dgm:pt modelId="{8118B78B-4B34-4CA9-8B50-99072A1DF89D}" type="sibTrans" cxnId="{96E4D52E-66C3-4A07-873A-135A39910A6C}">
      <dgm:prSet/>
      <dgm:spPr/>
      <dgm:t>
        <a:bodyPr/>
        <a:lstStyle/>
        <a:p>
          <a:endParaRPr lang="zh-CN" altLang="en-US"/>
        </a:p>
      </dgm:t>
    </dgm:pt>
    <dgm:pt modelId="{F5F18631-B8A8-4C5E-8DE1-30B99C7110F8}">
      <dgm:prSet phldrT="[文本]"/>
      <dgm:spPr/>
      <dgm:t>
        <a:bodyPr/>
        <a:lstStyle/>
        <a:p>
          <a:r>
            <a:rPr lang="en-US" altLang="zh-CN" dirty="0" smtClean="0"/>
            <a:t>C(8-11)</a:t>
          </a:r>
          <a:endParaRPr lang="zh-CN" altLang="en-US" dirty="0"/>
        </a:p>
      </dgm:t>
    </dgm:pt>
    <dgm:pt modelId="{0A4B0083-18BB-43C6-A19A-DA2307A628B1}" type="parTrans" cxnId="{60BDAFB3-372B-47B5-B130-F3770AEAAE8F}">
      <dgm:prSet/>
      <dgm:spPr/>
      <dgm:t>
        <a:bodyPr/>
        <a:lstStyle/>
        <a:p>
          <a:endParaRPr lang="zh-CN" altLang="en-US"/>
        </a:p>
      </dgm:t>
    </dgm:pt>
    <dgm:pt modelId="{3DE06FF0-B6D4-4060-B158-E976F1A51F5A}" type="sibTrans" cxnId="{60BDAFB3-372B-47B5-B130-F3770AEAAE8F}">
      <dgm:prSet/>
      <dgm:spPr/>
      <dgm:t>
        <a:bodyPr/>
        <a:lstStyle/>
        <a:p>
          <a:endParaRPr lang="zh-CN" altLang="en-US"/>
        </a:p>
      </dgm:t>
    </dgm:pt>
    <dgm:pt modelId="{F22999B2-AB4B-4F26-8C81-173469D2373C}">
      <dgm:prSet phldrT="[文本]"/>
      <dgm:spPr/>
      <dgm:t>
        <a:bodyPr/>
        <a:lstStyle/>
        <a:p>
          <a:r>
            <a:rPr lang="en-US" altLang="zh-CN" dirty="0" smtClean="0"/>
            <a:t>F(9-10)</a:t>
          </a:r>
          <a:endParaRPr lang="zh-CN" altLang="en-US" dirty="0"/>
        </a:p>
      </dgm:t>
    </dgm:pt>
    <dgm:pt modelId="{FF4A0B37-0B9D-40FC-BD67-B17FEEEE3BA9}" type="parTrans" cxnId="{B03E83F0-E0D3-4496-A2C4-55D42EC83963}">
      <dgm:prSet/>
      <dgm:spPr/>
      <dgm:t>
        <a:bodyPr/>
        <a:lstStyle/>
        <a:p>
          <a:endParaRPr lang="zh-CN" altLang="en-US"/>
        </a:p>
      </dgm:t>
    </dgm:pt>
    <dgm:pt modelId="{A95FB5F7-60D1-4C3E-B848-1B7BFD8EDDF2}" type="sibTrans" cxnId="{B03E83F0-E0D3-4496-A2C4-55D42EC83963}">
      <dgm:prSet/>
      <dgm:spPr/>
      <dgm:t>
        <a:bodyPr/>
        <a:lstStyle/>
        <a:p>
          <a:endParaRPr lang="zh-CN" altLang="en-US"/>
        </a:p>
      </dgm:t>
    </dgm:pt>
    <dgm:pt modelId="{6E0CF305-39B4-45C1-9CD2-0EB86990DE31}" type="pres">
      <dgm:prSet presAssocID="{0C04FAFD-F3CC-4BDC-8372-3867D5DF82A4}" presName="Name0" presStyleCnt="0">
        <dgm:presLayoutVars>
          <dgm:chPref val="1"/>
          <dgm:dir/>
          <dgm:animOne val="branch"/>
          <dgm:animLvl val="lvl"/>
          <dgm:resizeHandles/>
        </dgm:presLayoutVars>
      </dgm:prSet>
      <dgm:spPr/>
      <dgm:t>
        <a:bodyPr/>
        <a:lstStyle/>
        <a:p>
          <a:endParaRPr lang="zh-CN" altLang="en-US"/>
        </a:p>
      </dgm:t>
    </dgm:pt>
    <dgm:pt modelId="{39FC38AF-14D3-49D7-9265-09DAD892728B}" type="pres">
      <dgm:prSet presAssocID="{8582246A-7862-4B32-B644-4D0295E7FAB4}" presName="vertOne" presStyleCnt="0"/>
      <dgm:spPr/>
    </dgm:pt>
    <dgm:pt modelId="{27E76C4A-86B6-46B3-8069-F8F353F91DF5}" type="pres">
      <dgm:prSet presAssocID="{8582246A-7862-4B32-B644-4D0295E7FAB4}" presName="txOne" presStyleLbl="node0" presStyleIdx="0" presStyleCnt="1">
        <dgm:presLayoutVars>
          <dgm:chPref val="3"/>
        </dgm:presLayoutVars>
      </dgm:prSet>
      <dgm:spPr/>
      <dgm:t>
        <a:bodyPr/>
        <a:lstStyle/>
        <a:p>
          <a:endParaRPr lang="zh-CN" altLang="en-US"/>
        </a:p>
      </dgm:t>
    </dgm:pt>
    <dgm:pt modelId="{2342EABB-6C58-4CC7-B510-F20C8B81F15D}" type="pres">
      <dgm:prSet presAssocID="{8582246A-7862-4B32-B644-4D0295E7FAB4}" presName="parTransOne" presStyleCnt="0"/>
      <dgm:spPr/>
    </dgm:pt>
    <dgm:pt modelId="{5E462486-E527-4789-9E3B-F4BF60E8D7E2}" type="pres">
      <dgm:prSet presAssocID="{8582246A-7862-4B32-B644-4D0295E7FAB4}" presName="horzOne" presStyleCnt="0"/>
      <dgm:spPr/>
    </dgm:pt>
    <dgm:pt modelId="{3FABF6E5-C5AC-44EF-9A2D-776D95397DC5}" type="pres">
      <dgm:prSet presAssocID="{AAC7C180-0A8C-4C19-8E40-D67D0E721CEE}" presName="vertTwo" presStyleCnt="0"/>
      <dgm:spPr/>
    </dgm:pt>
    <dgm:pt modelId="{A9034792-5646-462B-BDD6-7D27F8C58EF8}" type="pres">
      <dgm:prSet presAssocID="{AAC7C180-0A8C-4C19-8E40-D67D0E721CEE}" presName="txTwo" presStyleLbl="node2" presStyleIdx="0" presStyleCnt="2">
        <dgm:presLayoutVars>
          <dgm:chPref val="3"/>
        </dgm:presLayoutVars>
      </dgm:prSet>
      <dgm:spPr/>
      <dgm:t>
        <a:bodyPr/>
        <a:lstStyle/>
        <a:p>
          <a:endParaRPr lang="zh-CN" altLang="en-US"/>
        </a:p>
      </dgm:t>
    </dgm:pt>
    <dgm:pt modelId="{422B056A-B54A-4893-B26F-D5972BF7DE0D}" type="pres">
      <dgm:prSet presAssocID="{AAC7C180-0A8C-4C19-8E40-D67D0E721CEE}" presName="parTransTwo" presStyleCnt="0"/>
      <dgm:spPr/>
    </dgm:pt>
    <dgm:pt modelId="{9CC7EEA2-EE48-48B1-BFB0-96FB32EC9E2D}" type="pres">
      <dgm:prSet presAssocID="{AAC7C180-0A8C-4C19-8E40-D67D0E721CEE}" presName="horzTwo" presStyleCnt="0"/>
      <dgm:spPr/>
    </dgm:pt>
    <dgm:pt modelId="{B4786849-DD92-45F0-BFF7-6FDCA37EE262}" type="pres">
      <dgm:prSet presAssocID="{9B494F04-3E7A-4290-8550-DA03F7F4DCB4}" presName="vertThree" presStyleCnt="0"/>
      <dgm:spPr/>
    </dgm:pt>
    <dgm:pt modelId="{740BA1E3-C074-40F2-A201-13F8D7057FA3}" type="pres">
      <dgm:prSet presAssocID="{9B494F04-3E7A-4290-8550-DA03F7F4DCB4}" presName="txThree" presStyleLbl="node3" presStyleIdx="0" presStyleCnt="3">
        <dgm:presLayoutVars>
          <dgm:chPref val="3"/>
        </dgm:presLayoutVars>
      </dgm:prSet>
      <dgm:spPr/>
      <dgm:t>
        <a:bodyPr/>
        <a:lstStyle/>
        <a:p>
          <a:endParaRPr lang="zh-CN" altLang="en-US"/>
        </a:p>
      </dgm:t>
    </dgm:pt>
    <dgm:pt modelId="{EE4DE22F-7D58-4308-A48F-DC0DC46E89D4}" type="pres">
      <dgm:prSet presAssocID="{9B494F04-3E7A-4290-8550-DA03F7F4DCB4}" presName="horzThree" presStyleCnt="0"/>
      <dgm:spPr/>
    </dgm:pt>
    <dgm:pt modelId="{FC92DB60-43B2-4C9B-9246-78C3D355811A}" type="pres">
      <dgm:prSet presAssocID="{22D7C212-CF89-4DBA-BE5B-3723611C4C44}" presName="sibSpaceThree" presStyleCnt="0"/>
      <dgm:spPr/>
    </dgm:pt>
    <dgm:pt modelId="{6C6B1482-9453-457A-908E-7651709CA2B0}" type="pres">
      <dgm:prSet presAssocID="{9953C710-7017-4CAF-ACF7-3F2F7E81C93D}" presName="vertThree" presStyleCnt="0"/>
      <dgm:spPr/>
    </dgm:pt>
    <dgm:pt modelId="{B6FD59CE-505F-44C6-BB71-2541F9ECE12F}" type="pres">
      <dgm:prSet presAssocID="{9953C710-7017-4CAF-ACF7-3F2F7E81C93D}" presName="txThree" presStyleLbl="node3" presStyleIdx="1" presStyleCnt="3">
        <dgm:presLayoutVars>
          <dgm:chPref val="3"/>
        </dgm:presLayoutVars>
      </dgm:prSet>
      <dgm:spPr/>
      <dgm:t>
        <a:bodyPr/>
        <a:lstStyle/>
        <a:p>
          <a:endParaRPr lang="zh-CN" altLang="en-US"/>
        </a:p>
      </dgm:t>
    </dgm:pt>
    <dgm:pt modelId="{2844472B-4DB0-4107-8582-0B20CA776A29}" type="pres">
      <dgm:prSet presAssocID="{9953C710-7017-4CAF-ACF7-3F2F7E81C93D}" presName="horzThree" presStyleCnt="0"/>
      <dgm:spPr/>
    </dgm:pt>
    <dgm:pt modelId="{24EB8CE1-838F-4BF9-9C8C-6230A6BE3AC1}" type="pres">
      <dgm:prSet presAssocID="{9749F4CE-B659-41C3-94D8-97323B2D5EB9}" presName="sibSpaceTwo" presStyleCnt="0"/>
      <dgm:spPr/>
    </dgm:pt>
    <dgm:pt modelId="{83ECB636-50C0-4853-B012-81BAE5C916DA}" type="pres">
      <dgm:prSet presAssocID="{F5F18631-B8A8-4C5E-8DE1-30B99C7110F8}" presName="vertTwo" presStyleCnt="0"/>
      <dgm:spPr/>
    </dgm:pt>
    <dgm:pt modelId="{EAC9E95C-BD0F-4601-926F-21DA0E4538C9}" type="pres">
      <dgm:prSet presAssocID="{F5F18631-B8A8-4C5E-8DE1-30B99C7110F8}" presName="txTwo" presStyleLbl="node2" presStyleIdx="1" presStyleCnt="2">
        <dgm:presLayoutVars>
          <dgm:chPref val="3"/>
        </dgm:presLayoutVars>
      </dgm:prSet>
      <dgm:spPr/>
      <dgm:t>
        <a:bodyPr/>
        <a:lstStyle/>
        <a:p>
          <a:endParaRPr lang="zh-CN" altLang="en-US"/>
        </a:p>
      </dgm:t>
    </dgm:pt>
    <dgm:pt modelId="{7EC5C00C-6715-4313-9E3B-B20BB63AB3E5}" type="pres">
      <dgm:prSet presAssocID="{F5F18631-B8A8-4C5E-8DE1-30B99C7110F8}" presName="parTransTwo" presStyleCnt="0"/>
      <dgm:spPr/>
    </dgm:pt>
    <dgm:pt modelId="{FC9195A6-B681-4A41-9715-2262E47AF294}" type="pres">
      <dgm:prSet presAssocID="{F5F18631-B8A8-4C5E-8DE1-30B99C7110F8}" presName="horzTwo" presStyleCnt="0"/>
      <dgm:spPr/>
    </dgm:pt>
    <dgm:pt modelId="{26440AED-B5F7-4ABE-88DB-B5C0CF52B1E4}" type="pres">
      <dgm:prSet presAssocID="{F22999B2-AB4B-4F26-8C81-173469D2373C}" presName="vertThree" presStyleCnt="0"/>
      <dgm:spPr/>
    </dgm:pt>
    <dgm:pt modelId="{49CE7DA5-B9FB-4020-A2BB-073794E3A87B}" type="pres">
      <dgm:prSet presAssocID="{F22999B2-AB4B-4F26-8C81-173469D2373C}" presName="txThree" presStyleLbl="node3" presStyleIdx="2" presStyleCnt="3">
        <dgm:presLayoutVars>
          <dgm:chPref val="3"/>
        </dgm:presLayoutVars>
      </dgm:prSet>
      <dgm:spPr/>
      <dgm:t>
        <a:bodyPr/>
        <a:lstStyle/>
        <a:p>
          <a:endParaRPr lang="zh-CN" altLang="en-US"/>
        </a:p>
      </dgm:t>
    </dgm:pt>
    <dgm:pt modelId="{27CFBBCC-24FD-48FF-AD30-8636D35FA472}" type="pres">
      <dgm:prSet presAssocID="{F22999B2-AB4B-4F26-8C81-173469D2373C}" presName="horzThree" presStyleCnt="0"/>
      <dgm:spPr/>
    </dgm:pt>
  </dgm:ptLst>
  <dgm:cxnLst>
    <dgm:cxn modelId="{F4D2A34A-4F38-4961-9AF0-0675144F7B79}" type="presOf" srcId="{AAC7C180-0A8C-4C19-8E40-D67D0E721CEE}" destId="{A9034792-5646-462B-BDD6-7D27F8C58EF8}" srcOrd="0" destOrd="0" presId="urn:microsoft.com/office/officeart/2005/8/layout/hierarchy4"/>
    <dgm:cxn modelId="{A59FCBCA-0776-4B79-9406-D54EEDB53EFE}" srcId="{AAC7C180-0A8C-4C19-8E40-D67D0E721CEE}" destId="{9B494F04-3E7A-4290-8550-DA03F7F4DCB4}" srcOrd="0" destOrd="0" parTransId="{14553FA8-44B6-4113-8EDA-4D8FDABF52F3}" sibTransId="{22D7C212-CF89-4DBA-BE5B-3723611C4C44}"/>
    <dgm:cxn modelId="{7D20C0C6-DD0E-4E08-878C-32E2DDD1100A}" srcId="{0C04FAFD-F3CC-4BDC-8372-3867D5DF82A4}" destId="{8582246A-7862-4B32-B644-4D0295E7FAB4}" srcOrd="0" destOrd="0" parTransId="{5C45DCD5-067F-4E42-82A3-837DA4738760}" sibTransId="{DD87AAC4-5212-473E-94E2-862338408F2F}"/>
    <dgm:cxn modelId="{96E4D52E-66C3-4A07-873A-135A39910A6C}" srcId="{AAC7C180-0A8C-4C19-8E40-D67D0E721CEE}" destId="{9953C710-7017-4CAF-ACF7-3F2F7E81C93D}" srcOrd="1" destOrd="0" parTransId="{C3724D38-405D-4AB2-AA5B-C0A227B2D7AD}" sibTransId="{8118B78B-4B34-4CA9-8B50-99072A1DF89D}"/>
    <dgm:cxn modelId="{B03E83F0-E0D3-4496-A2C4-55D42EC83963}" srcId="{F5F18631-B8A8-4C5E-8DE1-30B99C7110F8}" destId="{F22999B2-AB4B-4F26-8C81-173469D2373C}" srcOrd="0" destOrd="0" parTransId="{FF4A0B37-0B9D-40FC-BD67-B17FEEEE3BA9}" sibTransId="{A95FB5F7-60D1-4C3E-B848-1B7BFD8EDDF2}"/>
    <dgm:cxn modelId="{60AABE69-3AC6-44C6-8968-2E8545C7A95D}" type="presOf" srcId="{8582246A-7862-4B32-B644-4D0295E7FAB4}" destId="{27E76C4A-86B6-46B3-8069-F8F353F91DF5}" srcOrd="0" destOrd="0" presId="urn:microsoft.com/office/officeart/2005/8/layout/hierarchy4"/>
    <dgm:cxn modelId="{E53171D1-ACF5-4FD0-841B-5DB197527316}" type="presOf" srcId="{9953C710-7017-4CAF-ACF7-3F2F7E81C93D}" destId="{B6FD59CE-505F-44C6-BB71-2541F9ECE12F}" srcOrd="0" destOrd="0" presId="urn:microsoft.com/office/officeart/2005/8/layout/hierarchy4"/>
    <dgm:cxn modelId="{48416A55-3C93-4FF8-955B-EBD47C64AFFD}" type="presOf" srcId="{0C04FAFD-F3CC-4BDC-8372-3867D5DF82A4}" destId="{6E0CF305-39B4-45C1-9CD2-0EB86990DE31}" srcOrd="0" destOrd="0" presId="urn:microsoft.com/office/officeart/2005/8/layout/hierarchy4"/>
    <dgm:cxn modelId="{60BDAFB3-372B-47B5-B130-F3770AEAAE8F}" srcId="{8582246A-7862-4B32-B644-4D0295E7FAB4}" destId="{F5F18631-B8A8-4C5E-8DE1-30B99C7110F8}" srcOrd="1" destOrd="0" parTransId="{0A4B0083-18BB-43C6-A19A-DA2307A628B1}" sibTransId="{3DE06FF0-B6D4-4060-B158-E976F1A51F5A}"/>
    <dgm:cxn modelId="{2E696A14-393B-4331-BBE3-E4041BBB096C}" type="presOf" srcId="{F5F18631-B8A8-4C5E-8DE1-30B99C7110F8}" destId="{EAC9E95C-BD0F-4601-926F-21DA0E4538C9}" srcOrd="0" destOrd="0" presId="urn:microsoft.com/office/officeart/2005/8/layout/hierarchy4"/>
    <dgm:cxn modelId="{991B54F2-BE8B-4D25-A244-4E6D35B4B653}" type="presOf" srcId="{9B494F04-3E7A-4290-8550-DA03F7F4DCB4}" destId="{740BA1E3-C074-40F2-A201-13F8D7057FA3}" srcOrd="0" destOrd="0" presId="urn:microsoft.com/office/officeart/2005/8/layout/hierarchy4"/>
    <dgm:cxn modelId="{016BEA52-5CFF-414C-AE21-B96D9D150E7D}" type="presOf" srcId="{F22999B2-AB4B-4F26-8C81-173469D2373C}" destId="{49CE7DA5-B9FB-4020-A2BB-073794E3A87B}" srcOrd="0" destOrd="0" presId="urn:microsoft.com/office/officeart/2005/8/layout/hierarchy4"/>
    <dgm:cxn modelId="{D04517B9-27C3-4DD2-AD6A-6E4412E9DCDA}" srcId="{8582246A-7862-4B32-B644-4D0295E7FAB4}" destId="{AAC7C180-0A8C-4C19-8E40-D67D0E721CEE}" srcOrd="0" destOrd="0" parTransId="{ABD07602-EB21-4B59-A981-415304028739}" sibTransId="{9749F4CE-B659-41C3-94D8-97323B2D5EB9}"/>
    <dgm:cxn modelId="{BB262EC1-8A29-4C28-9F33-64E0AB492C5E}" type="presParOf" srcId="{6E0CF305-39B4-45C1-9CD2-0EB86990DE31}" destId="{39FC38AF-14D3-49D7-9265-09DAD892728B}" srcOrd="0" destOrd="0" presId="urn:microsoft.com/office/officeart/2005/8/layout/hierarchy4"/>
    <dgm:cxn modelId="{06E76A66-FB2B-4FED-8E80-FFE2A0898CA6}" type="presParOf" srcId="{39FC38AF-14D3-49D7-9265-09DAD892728B}" destId="{27E76C4A-86B6-46B3-8069-F8F353F91DF5}" srcOrd="0" destOrd="0" presId="urn:microsoft.com/office/officeart/2005/8/layout/hierarchy4"/>
    <dgm:cxn modelId="{8E6A510C-D36E-47D1-A1E5-41637DA74D89}" type="presParOf" srcId="{39FC38AF-14D3-49D7-9265-09DAD892728B}" destId="{2342EABB-6C58-4CC7-B510-F20C8B81F15D}" srcOrd="1" destOrd="0" presId="urn:microsoft.com/office/officeart/2005/8/layout/hierarchy4"/>
    <dgm:cxn modelId="{320B78C9-7FDA-4604-943F-BAA902036EEA}" type="presParOf" srcId="{39FC38AF-14D3-49D7-9265-09DAD892728B}" destId="{5E462486-E527-4789-9E3B-F4BF60E8D7E2}" srcOrd="2" destOrd="0" presId="urn:microsoft.com/office/officeart/2005/8/layout/hierarchy4"/>
    <dgm:cxn modelId="{A60E8EC5-C550-47C7-BC76-C37EEA951E5B}" type="presParOf" srcId="{5E462486-E527-4789-9E3B-F4BF60E8D7E2}" destId="{3FABF6E5-C5AC-44EF-9A2D-776D95397DC5}" srcOrd="0" destOrd="0" presId="urn:microsoft.com/office/officeart/2005/8/layout/hierarchy4"/>
    <dgm:cxn modelId="{8C3F3C7F-FADF-4844-BA07-DA11E714537A}" type="presParOf" srcId="{3FABF6E5-C5AC-44EF-9A2D-776D95397DC5}" destId="{A9034792-5646-462B-BDD6-7D27F8C58EF8}" srcOrd="0" destOrd="0" presId="urn:microsoft.com/office/officeart/2005/8/layout/hierarchy4"/>
    <dgm:cxn modelId="{5D981CCC-4994-4384-A394-4CC80F7043AB}" type="presParOf" srcId="{3FABF6E5-C5AC-44EF-9A2D-776D95397DC5}" destId="{422B056A-B54A-4893-B26F-D5972BF7DE0D}" srcOrd="1" destOrd="0" presId="urn:microsoft.com/office/officeart/2005/8/layout/hierarchy4"/>
    <dgm:cxn modelId="{96DA754C-1009-432D-B58D-F8C9CC14E91D}" type="presParOf" srcId="{3FABF6E5-C5AC-44EF-9A2D-776D95397DC5}" destId="{9CC7EEA2-EE48-48B1-BFB0-96FB32EC9E2D}" srcOrd="2" destOrd="0" presId="urn:microsoft.com/office/officeart/2005/8/layout/hierarchy4"/>
    <dgm:cxn modelId="{5DF522E0-D0DC-4C25-BD8C-3CFB3F583F1A}" type="presParOf" srcId="{9CC7EEA2-EE48-48B1-BFB0-96FB32EC9E2D}" destId="{B4786849-DD92-45F0-BFF7-6FDCA37EE262}" srcOrd="0" destOrd="0" presId="urn:microsoft.com/office/officeart/2005/8/layout/hierarchy4"/>
    <dgm:cxn modelId="{15E936BE-F40B-434C-BD4A-F35378AEA942}" type="presParOf" srcId="{B4786849-DD92-45F0-BFF7-6FDCA37EE262}" destId="{740BA1E3-C074-40F2-A201-13F8D7057FA3}" srcOrd="0" destOrd="0" presId="urn:microsoft.com/office/officeart/2005/8/layout/hierarchy4"/>
    <dgm:cxn modelId="{D1699007-8F96-4E06-B6B6-EDC79290F34C}" type="presParOf" srcId="{B4786849-DD92-45F0-BFF7-6FDCA37EE262}" destId="{EE4DE22F-7D58-4308-A48F-DC0DC46E89D4}" srcOrd="1" destOrd="0" presId="urn:microsoft.com/office/officeart/2005/8/layout/hierarchy4"/>
    <dgm:cxn modelId="{0AD6874F-5CB0-4644-859D-F5E3B20F7113}" type="presParOf" srcId="{9CC7EEA2-EE48-48B1-BFB0-96FB32EC9E2D}" destId="{FC92DB60-43B2-4C9B-9246-78C3D355811A}" srcOrd="1" destOrd="0" presId="urn:microsoft.com/office/officeart/2005/8/layout/hierarchy4"/>
    <dgm:cxn modelId="{53277498-E002-4D2A-ADAB-CC85C8E99A49}" type="presParOf" srcId="{9CC7EEA2-EE48-48B1-BFB0-96FB32EC9E2D}" destId="{6C6B1482-9453-457A-908E-7651709CA2B0}" srcOrd="2" destOrd="0" presId="urn:microsoft.com/office/officeart/2005/8/layout/hierarchy4"/>
    <dgm:cxn modelId="{593B212F-017A-4368-BC59-D7599500E2F3}" type="presParOf" srcId="{6C6B1482-9453-457A-908E-7651709CA2B0}" destId="{B6FD59CE-505F-44C6-BB71-2541F9ECE12F}" srcOrd="0" destOrd="0" presId="urn:microsoft.com/office/officeart/2005/8/layout/hierarchy4"/>
    <dgm:cxn modelId="{4EF4A89F-0EF9-4842-8717-EFA90B2D1C8C}" type="presParOf" srcId="{6C6B1482-9453-457A-908E-7651709CA2B0}" destId="{2844472B-4DB0-4107-8582-0B20CA776A29}" srcOrd="1" destOrd="0" presId="urn:microsoft.com/office/officeart/2005/8/layout/hierarchy4"/>
    <dgm:cxn modelId="{CB6A05ED-D047-456C-8752-6B21FD20FDAC}" type="presParOf" srcId="{5E462486-E527-4789-9E3B-F4BF60E8D7E2}" destId="{24EB8CE1-838F-4BF9-9C8C-6230A6BE3AC1}" srcOrd="1" destOrd="0" presId="urn:microsoft.com/office/officeart/2005/8/layout/hierarchy4"/>
    <dgm:cxn modelId="{094F7BB2-A075-405D-9778-227034787E55}" type="presParOf" srcId="{5E462486-E527-4789-9E3B-F4BF60E8D7E2}" destId="{83ECB636-50C0-4853-B012-81BAE5C916DA}" srcOrd="2" destOrd="0" presId="urn:microsoft.com/office/officeart/2005/8/layout/hierarchy4"/>
    <dgm:cxn modelId="{A4D08F98-C3E6-420B-A958-ADFBD1D3A059}" type="presParOf" srcId="{83ECB636-50C0-4853-B012-81BAE5C916DA}" destId="{EAC9E95C-BD0F-4601-926F-21DA0E4538C9}" srcOrd="0" destOrd="0" presId="urn:microsoft.com/office/officeart/2005/8/layout/hierarchy4"/>
    <dgm:cxn modelId="{BBCA1171-8843-4D2E-93AF-D1B60FAA8EB7}" type="presParOf" srcId="{83ECB636-50C0-4853-B012-81BAE5C916DA}" destId="{7EC5C00C-6715-4313-9E3B-B20BB63AB3E5}" srcOrd="1" destOrd="0" presId="urn:microsoft.com/office/officeart/2005/8/layout/hierarchy4"/>
    <dgm:cxn modelId="{7299E4AA-FA69-4922-A0D7-27039BB0D8CD}" type="presParOf" srcId="{83ECB636-50C0-4853-B012-81BAE5C916DA}" destId="{FC9195A6-B681-4A41-9715-2262E47AF294}" srcOrd="2" destOrd="0" presId="urn:microsoft.com/office/officeart/2005/8/layout/hierarchy4"/>
    <dgm:cxn modelId="{9572DBAD-B591-41A0-AED2-5714E01724F8}" type="presParOf" srcId="{FC9195A6-B681-4A41-9715-2262E47AF294}" destId="{26440AED-B5F7-4ABE-88DB-B5C0CF52B1E4}" srcOrd="0" destOrd="0" presId="urn:microsoft.com/office/officeart/2005/8/layout/hierarchy4"/>
    <dgm:cxn modelId="{42E23B0A-B2D5-435B-A22A-2F154B03DD68}" type="presParOf" srcId="{26440AED-B5F7-4ABE-88DB-B5C0CF52B1E4}" destId="{49CE7DA5-B9FB-4020-A2BB-073794E3A87B}" srcOrd="0" destOrd="0" presId="urn:microsoft.com/office/officeart/2005/8/layout/hierarchy4"/>
    <dgm:cxn modelId="{E7052BA5-9FE4-4C40-86CB-3083822D5BCE}" type="presParOf" srcId="{26440AED-B5F7-4ABE-88DB-B5C0CF52B1E4}" destId="{27CFBBCC-24FD-48FF-AD30-8636D35FA472}" srcOrd="1" destOrd="0" presId="urn:microsoft.com/office/officeart/2005/8/layout/hierarchy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23BC5-AB8C-4B37-AA96-C27FBA68AD1A}">
      <dsp:nvSpPr>
        <dsp:cNvPr id="0" name=""/>
        <dsp:cNvSpPr/>
      </dsp:nvSpPr>
      <dsp:spPr>
        <a:xfrm>
          <a:off x="1969789" y="796751"/>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A</a:t>
          </a:r>
          <a:endParaRPr lang="zh-CN" altLang="en-US" sz="3400" kern="1200" dirty="0"/>
        </a:p>
      </dsp:txBody>
      <dsp:txXfrm>
        <a:off x="1986005" y="812967"/>
        <a:ext cx="1074849" cy="521208"/>
      </dsp:txXfrm>
    </dsp:sp>
    <dsp:sp modelId="{3E92B7F8-34F6-430F-9D6E-17BE53038E4B}">
      <dsp:nvSpPr>
        <dsp:cNvPr id="0" name=""/>
        <dsp:cNvSpPr/>
      </dsp:nvSpPr>
      <dsp:spPr>
        <a:xfrm rot="18770822">
          <a:off x="2972876" y="807568"/>
          <a:ext cx="651300" cy="54492"/>
        </a:xfrm>
        <a:custGeom>
          <a:avLst/>
          <a:gdLst/>
          <a:ahLst/>
          <a:cxnLst/>
          <a:rect l="0" t="0" r="0" b="0"/>
          <a:pathLst>
            <a:path>
              <a:moveTo>
                <a:pt x="0" y="27246"/>
              </a:moveTo>
              <a:lnTo>
                <a:pt x="651300"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82244" y="818531"/>
        <a:ext cx="32565" cy="32565"/>
      </dsp:txXfrm>
    </dsp:sp>
    <dsp:sp modelId="{58B48D39-F963-4675-AF8B-30DB00837478}">
      <dsp:nvSpPr>
        <dsp:cNvPr id="0" name=""/>
        <dsp:cNvSpPr/>
      </dsp:nvSpPr>
      <dsp:spPr>
        <a:xfrm>
          <a:off x="3519983" y="319236"/>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B</a:t>
          </a:r>
          <a:endParaRPr lang="zh-CN" altLang="en-US" sz="3400" kern="1200" dirty="0"/>
        </a:p>
      </dsp:txBody>
      <dsp:txXfrm>
        <a:off x="3536199" y="335452"/>
        <a:ext cx="1074849" cy="521208"/>
      </dsp:txXfrm>
    </dsp:sp>
    <dsp:sp modelId="{23C80EE4-BAF6-48FC-9068-594766083BD4}">
      <dsp:nvSpPr>
        <dsp:cNvPr id="0" name=""/>
        <dsp:cNvSpPr/>
      </dsp:nvSpPr>
      <dsp:spPr>
        <a:xfrm rot="19457599">
          <a:off x="4575996" y="409638"/>
          <a:ext cx="545448" cy="54492"/>
        </a:xfrm>
        <a:custGeom>
          <a:avLst/>
          <a:gdLst/>
          <a:ahLst/>
          <a:cxnLst/>
          <a:rect l="0" t="0" r="0" b="0"/>
          <a:pathLst>
            <a:path>
              <a:moveTo>
                <a:pt x="0" y="27246"/>
              </a:moveTo>
              <a:lnTo>
                <a:pt x="545448"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35084" y="423248"/>
        <a:ext cx="27272" cy="27272"/>
      </dsp:txXfrm>
    </dsp:sp>
    <dsp:sp modelId="{8980DEEF-F119-4DD9-804F-74EB331324EB}">
      <dsp:nvSpPr>
        <dsp:cNvPr id="0" name=""/>
        <dsp:cNvSpPr/>
      </dsp:nvSpPr>
      <dsp:spPr>
        <a:xfrm>
          <a:off x="5070177" y="892"/>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D</a:t>
          </a:r>
          <a:endParaRPr lang="zh-CN" altLang="en-US" sz="3400" kern="1200" dirty="0"/>
        </a:p>
      </dsp:txBody>
      <dsp:txXfrm>
        <a:off x="5086393" y="17108"/>
        <a:ext cx="1074849" cy="521208"/>
      </dsp:txXfrm>
    </dsp:sp>
    <dsp:sp modelId="{0E9521DD-57D8-44FD-AF5F-CCF5B5226FF0}">
      <dsp:nvSpPr>
        <dsp:cNvPr id="0" name=""/>
        <dsp:cNvSpPr/>
      </dsp:nvSpPr>
      <dsp:spPr>
        <a:xfrm rot="2142401">
          <a:off x="4575996" y="727982"/>
          <a:ext cx="545448" cy="54492"/>
        </a:xfrm>
        <a:custGeom>
          <a:avLst/>
          <a:gdLst/>
          <a:ahLst/>
          <a:cxnLst/>
          <a:rect l="0" t="0" r="0" b="0"/>
          <a:pathLst>
            <a:path>
              <a:moveTo>
                <a:pt x="0" y="27246"/>
              </a:moveTo>
              <a:lnTo>
                <a:pt x="545448"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35084" y="741592"/>
        <a:ext cx="27272" cy="27272"/>
      </dsp:txXfrm>
    </dsp:sp>
    <dsp:sp modelId="{3D76071E-CCBE-41AF-A15E-91F49D6BD8B4}">
      <dsp:nvSpPr>
        <dsp:cNvPr id="0" name=""/>
        <dsp:cNvSpPr/>
      </dsp:nvSpPr>
      <dsp:spPr>
        <a:xfrm>
          <a:off x="5070177" y="637579"/>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E</a:t>
          </a:r>
          <a:endParaRPr lang="zh-CN" altLang="en-US" sz="3400" kern="1200" dirty="0"/>
        </a:p>
      </dsp:txBody>
      <dsp:txXfrm>
        <a:off x="5086393" y="653795"/>
        <a:ext cx="1074849" cy="521208"/>
      </dsp:txXfrm>
    </dsp:sp>
    <dsp:sp modelId="{86E32D05-67D2-4946-86D4-BE34AD0DFA9C}">
      <dsp:nvSpPr>
        <dsp:cNvPr id="0" name=""/>
        <dsp:cNvSpPr/>
      </dsp:nvSpPr>
      <dsp:spPr>
        <a:xfrm rot="2829178">
          <a:off x="2972876" y="1285083"/>
          <a:ext cx="651300" cy="54492"/>
        </a:xfrm>
        <a:custGeom>
          <a:avLst/>
          <a:gdLst/>
          <a:ahLst/>
          <a:cxnLst/>
          <a:rect l="0" t="0" r="0" b="0"/>
          <a:pathLst>
            <a:path>
              <a:moveTo>
                <a:pt x="0" y="27246"/>
              </a:moveTo>
              <a:lnTo>
                <a:pt x="651300" y="272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82244" y="1296046"/>
        <a:ext cx="32565" cy="32565"/>
      </dsp:txXfrm>
    </dsp:sp>
    <dsp:sp modelId="{531D23B8-2AEC-4836-A1C0-8F6FB3F623E3}">
      <dsp:nvSpPr>
        <dsp:cNvPr id="0" name=""/>
        <dsp:cNvSpPr/>
      </dsp:nvSpPr>
      <dsp:spPr>
        <a:xfrm>
          <a:off x="3519983" y="1274266"/>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C</a:t>
          </a:r>
          <a:endParaRPr lang="zh-CN" altLang="en-US" sz="3400" kern="1200" dirty="0"/>
        </a:p>
      </dsp:txBody>
      <dsp:txXfrm>
        <a:off x="3536199" y="1290482"/>
        <a:ext cx="1074849" cy="521208"/>
      </dsp:txXfrm>
    </dsp:sp>
    <dsp:sp modelId="{634129DA-2D6C-4A27-A5D8-ECE8D4D083CA}">
      <dsp:nvSpPr>
        <dsp:cNvPr id="0" name=""/>
        <dsp:cNvSpPr/>
      </dsp:nvSpPr>
      <dsp:spPr>
        <a:xfrm>
          <a:off x="4627264" y="1523840"/>
          <a:ext cx="442912" cy="54492"/>
        </a:xfrm>
        <a:custGeom>
          <a:avLst/>
          <a:gdLst/>
          <a:ahLst/>
          <a:cxnLst/>
          <a:rect l="0" t="0" r="0" b="0"/>
          <a:pathLst>
            <a:path>
              <a:moveTo>
                <a:pt x="0" y="27246"/>
              </a:moveTo>
              <a:lnTo>
                <a:pt x="442912" y="272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837648" y="1540013"/>
        <a:ext cx="22145" cy="22145"/>
      </dsp:txXfrm>
    </dsp:sp>
    <dsp:sp modelId="{341B5261-700C-43D4-8931-91F55532886A}">
      <dsp:nvSpPr>
        <dsp:cNvPr id="0" name=""/>
        <dsp:cNvSpPr/>
      </dsp:nvSpPr>
      <dsp:spPr>
        <a:xfrm>
          <a:off x="5070177" y="1274266"/>
          <a:ext cx="1107281" cy="55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F</a:t>
          </a:r>
          <a:endParaRPr lang="zh-CN" altLang="en-US" sz="3400" kern="1200" dirty="0"/>
        </a:p>
      </dsp:txBody>
      <dsp:txXfrm>
        <a:off x="5086393" y="1290482"/>
        <a:ext cx="1074849" cy="521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23BC5-AB8C-4B37-AA96-C27FBA68AD1A}">
      <dsp:nvSpPr>
        <dsp:cNvPr id="0" name=""/>
        <dsp:cNvSpPr/>
      </dsp:nvSpPr>
      <dsp:spPr>
        <a:xfrm>
          <a:off x="1546" y="709831"/>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A</a:t>
          </a:r>
          <a:endParaRPr lang="zh-CN" altLang="en-US" sz="2800" kern="1200" dirty="0"/>
        </a:p>
      </dsp:txBody>
      <dsp:txXfrm>
        <a:off x="14854" y="723139"/>
        <a:ext cx="882144" cy="427764"/>
      </dsp:txXfrm>
    </dsp:sp>
    <dsp:sp modelId="{3E92B7F8-34F6-430F-9D6E-17BE53038E4B}">
      <dsp:nvSpPr>
        <dsp:cNvPr id="0" name=""/>
        <dsp:cNvSpPr/>
      </dsp:nvSpPr>
      <dsp:spPr>
        <a:xfrm rot="18770822">
          <a:off x="824793" y="715713"/>
          <a:ext cx="534531" cy="50712"/>
        </a:xfrm>
        <a:custGeom>
          <a:avLst/>
          <a:gdLst/>
          <a:ahLst/>
          <a:cxnLst/>
          <a:rect l="0" t="0" r="0" b="0"/>
          <a:pathLst>
            <a:path>
              <a:moveTo>
                <a:pt x="0" y="25356"/>
              </a:moveTo>
              <a:lnTo>
                <a:pt x="534531" y="253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78696" y="727707"/>
        <a:ext cx="26726" cy="26726"/>
      </dsp:txXfrm>
    </dsp:sp>
    <dsp:sp modelId="{58B48D39-F963-4675-AF8B-30DB00837478}">
      <dsp:nvSpPr>
        <dsp:cNvPr id="0" name=""/>
        <dsp:cNvSpPr/>
      </dsp:nvSpPr>
      <dsp:spPr>
        <a:xfrm>
          <a:off x="1273811" y="317928"/>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B</a:t>
          </a:r>
          <a:endParaRPr lang="zh-CN" altLang="en-US" sz="2800" kern="1200" dirty="0"/>
        </a:p>
      </dsp:txBody>
      <dsp:txXfrm>
        <a:off x="1287119" y="331236"/>
        <a:ext cx="882144" cy="427764"/>
      </dsp:txXfrm>
    </dsp:sp>
    <dsp:sp modelId="{23C80EE4-BAF6-48FC-9068-594766083BD4}">
      <dsp:nvSpPr>
        <dsp:cNvPr id="0" name=""/>
        <dsp:cNvSpPr/>
      </dsp:nvSpPr>
      <dsp:spPr>
        <a:xfrm rot="19457599">
          <a:off x="2140496" y="389127"/>
          <a:ext cx="447657" cy="50712"/>
        </a:xfrm>
        <a:custGeom>
          <a:avLst/>
          <a:gdLst/>
          <a:ahLst/>
          <a:cxnLst/>
          <a:rect l="0" t="0" r="0" b="0"/>
          <a:pathLst>
            <a:path>
              <a:moveTo>
                <a:pt x="0" y="25356"/>
              </a:moveTo>
              <a:lnTo>
                <a:pt x="447657" y="253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53133" y="403292"/>
        <a:ext cx="22382" cy="22382"/>
      </dsp:txXfrm>
    </dsp:sp>
    <dsp:sp modelId="{8980DEEF-F119-4DD9-804F-74EB331324EB}">
      <dsp:nvSpPr>
        <dsp:cNvPr id="0" name=""/>
        <dsp:cNvSpPr/>
      </dsp:nvSpPr>
      <dsp:spPr>
        <a:xfrm>
          <a:off x="2546076" y="56659"/>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D</a:t>
          </a:r>
          <a:endParaRPr lang="zh-CN" altLang="en-US" sz="2800" kern="1200" dirty="0"/>
        </a:p>
      </dsp:txBody>
      <dsp:txXfrm>
        <a:off x="2559384" y="69967"/>
        <a:ext cx="882144" cy="427764"/>
      </dsp:txXfrm>
    </dsp:sp>
    <dsp:sp modelId="{0E9521DD-57D8-44FD-AF5F-CCF5B5226FF0}">
      <dsp:nvSpPr>
        <dsp:cNvPr id="0" name=""/>
        <dsp:cNvSpPr/>
      </dsp:nvSpPr>
      <dsp:spPr>
        <a:xfrm rot="2142401">
          <a:off x="2140496" y="650396"/>
          <a:ext cx="447657" cy="50712"/>
        </a:xfrm>
        <a:custGeom>
          <a:avLst/>
          <a:gdLst/>
          <a:ahLst/>
          <a:cxnLst/>
          <a:rect l="0" t="0" r="0" b="0"/>
          <a:pathLst>
            <a:path>
              <a:moveTo>
                <a:pt x="0" y="25356"/>
              </a:moveTo>
              <a:lnTo>
                <a:pt x="447657" y="253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53133" y="664561"/>
        <a:ext cx="22382" cy="22382"/>
      </dsp:txXfrm>
    </dsp:sp>
    <dsp:sp modelId="{3D76071E-CCBE-41AF-A15E-91F49D6BD8B4}">
      <dsp:nvSpPr>
        <dsp:cNvPr id="0" name=""/>
        <dsp:cNvSpPr/>
      </dsp:nvSpPr>
      <dsp:spPr>
        <a:xfrm>
          <a:off x="2546076" y="579197"/>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E</a:t>
          </a:r>
          <a:endParaRPr lang="zh-CN" altLang="en-US" sz="2800" kern="1200" dirty="0"/>
        </a:p>
      </dsp:txBody>
      <dsp:txXfrm>
        <a:off x="2559384" y="592505"/>
        <a:ext cx="882144" cy="427764"/>
      </dsp:txXfrm>
    </dsp:sp>
    <dsp:sp modelId="{86E32D05-67D2-4946-86D4-BE34AD0DFA9C}">
      <dsp:nvSpPr>
        <dsp:cNvPr id="0" name=""/>
        <dsp:cNvSpPr/>
      </dsp:nvSpPr>
      <dsp:spPr>
        <a:xfrm rot="2829178">
          <a:off x="824793" y="1107617"/>
          <a:ext cx="534531" cy="50712"/>
        </a:xfrm>
        <a:custGeom>
          <a:avLst/>
          <a:gdLst/>
          <a:ahLst/>
          <a:cxnLst/>
          <a:rect l="0" t="0" r="0" b="0"/>
          <a:pathLst>
            <a:path>
              <a:moveTo>
                <a:pt x="0" y="25356"/>
              </a:moveTo>
              <a:lnTo>
                <a:pt x="534531" y="253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078696" y="1119610"/>
        <a:ext cx="26726" cy="26726"/>
      </dsp:txXfrm>
    </dsp:sp>
    <dsp:sp modelId="{531D23B8-2AEC-4836-A1C0-8F6FB3F623E3}">
      <dsp:nvSpPr>
        <dsp:cNvPr id="0" name=""/>
        <dsp:cNvSpPr/>
      </dsp:nvSpPr>
      <dsp:spPr>
        <a:xfrm>
          <a:off x="1273811" y="1101734"/>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C</a:t>
          </a:r>
          <a:endParaRPr lang="zh-CN" altLang="en-US" sz="2800" kern="1200" dirty="0"/>
        </a:p>
      </dsp:txBody>
      <dsp:txXfrm>
        <a:off x="1287119" y="1115042"/>
        <a:ext cx="882144" cy="427764"/>
      </dsp:txXfrm>
    </dsp:sp>
    <dsp:sp modelId="{634129DA-2D6C-4A27-A5D8-ECE8D4D083CA}">
      <dsp:nvSpPr>
        <dsp:cNvPr id="0" name=""/>
        <dsp:cNvSpPr/>
      </dsp:nvSpPr>
      <dsp:spPr>
        <a:xfrm>
          <a:off x="2182572" y="1303568"/>
          <a:ext cx="363504" cy="50712"/>
        </a:xfrm>
        <a:custGeom>
          <a:avLst/>
          <a:gdLst/>
          <a:ahLst/>
          <a:cxnLst/>
          <a:rect l="0" t="0" r="0" b="0"/>
          <a:pathLst>
            <a:path>
              <a:moveTo>
                <a:pt x="0" y="25356"/>
              </a:moveTo>
              <a:lnTo>
                <a:pt x="363504" y="2535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55237" y="1319837"/>
        <a:ext cx="18175" cy="18175"/>
      </dsp:txXfrm>
    </dsp:sp>
    <dsp:sp modelId="{341B5261-700C-43D4-8931-91F55532886A}">
      <dsp:nvSpPr>
        <dsp:cNvPr id="0" name=""/>
        <dsp:cNvSpPr/>
      </dsp:nvSpPr>
      <dsp:spPr>
        <a:xfrm>
          <a:off x="2546076" y="1101734"/>
          <a:ext cx="908760" cy="4543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t>F</a:t>
          </a:r>
          <a:endParaRPr lang="zh-CN" altLang="en-US" sz="2800" kern="1200" dirty="0"/>
        </a:p>
      </dsp:txBody>
      <dsp:txXfrm>
        <a:off x="2559384" y="1115042"/>
        <a:ext cx="882144" cy="427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76C4A-86B6-46B3-8069-F8F353F91DF5}">
      <dsp:nvSpPr>
        <dsp:cNvPr id="0" name=""/>
        <dsp:cNvSpPr/>
      </dsp:nvSpPr>
      <dsp:spPr>
        <a:xfrm>
          <a:off x="427" y="718"/>
          <a:ext cx="3721405"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A(1-12)</a:t>
          </a:r>
        </a:p>
      </dsp:txBody>
      <dsp:txXfrm>
        <a:off x="15243" y="15534"/>
        <a:ext cx="3691773" cy="476212"/>
      </dsp:txXfrm>
    </dsp:sp>
    <dsp:sp modelId="{A9034792-5646-462B-BDD6-7D27F8C58EF8}">
      <dsp:nvSpPr>
        <dsp:cNvPr id="0" name=""/>
        <dsp:cNvSpPr/>
      </dsp:nvSpPr>
      <dsp:spPr>
        <a:xfrm>
          <a:off x="427" y="570583"/>
          <a:ext cx="2430937"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B(2-7)</a:t>
          </a:r>
          <a:endParaRPr lang="zh-CN" altLang="en-US" sz="2200" kern="1200" dirty="0"/>
        </a:p>
      </dsp:txBody>
      <dsp:txXfrm>
        <a:off x="15243" y="585399"/>
        <a:ext cx="2401305" cy="476212"/>
      </dsp:txXfrm>
    </dsp:sp>
    <dsp:sp modelId="{740BA1E3-C074-40F2-A201-13F8D7057FA3}">
      <dsp:nvSpPr>
        <dsp:cNvPr id="0" name=""/>
        <dsp:cNvSpPr/>
      </dsp:nvSpPr>
      <dsp:spPr>
        <a:xfrm>
          <a:off x="427" y="1140448"/>
          <a:ext cx="1190468"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D(3-4)</a:t>
          </a:r>
          <a:endParaRPr lang="zh-CN" altLang="en-US" sz="2200" kern="1200" dirty="0"/>
        </a:p>
      </dsp:txBody>
      <dsp:txXfrm>
        <a:off x="15243" y="1155264"/>
        <a:ext cx="1160836" cy="476212"/>
      </dsp:txXfrm>
    </dsp:sp>
    <dsp:sp modelId="{B6FD59CE-505F-44C6-BB71-2541F9ECE12F}">
      <dsp:nvSpPr>
        <dsp:cNvPr id="0" name=""/>
        <dsp:cNvSpPr/>
      </dsp:nvSpPr>
      <dsp:spPr>
        <a:xfrm>
          <a:off x="1240895" y="1140448"/>
          <a:ext cx="1190468"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E(5-6)</a:t>
          </a:r>
          <a:endParaRPr lang="zh-CN" altLang="en-US" sz="2200" kern="1200" dirty="0"/>
        </a:p>
      </dsp:txBody>
      <dsp:txXfrm>
        <a:off x="1255711" y="1155264"/>
        <a:ext cx="1160836" cy="476212"/>
      </dsp:txXfrm>
    </dsp:sp>
    <dsp:sp modelId="{EAC9E95C-BD0F-4601-926F-21DA0E4538C9}">
      <dsp:nvSpPr>
        <dsp:cNvPr id="0" name=""/>
        <dsp:cNvSpPr/>
      </dsp:nvSpPr>
      <dsp:spPr>
        <a:xfrm>
          <a:off x="2531363" y="570583"/>
          <a:ext cx="1190468"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C(8-11)</a:t>
          </a:r>
          <a:endParaRPr lang="zh-CN" altLang="en-US" sz="2200" kern="1200" dirty="0"/>
        </a:p>
      </dsp:txBody>
      <dsp:txXfrm>
        <a:off x="2546179" y="585399"/>
        <a:ext cx="1160836" cy="476212"/>
      </dsp:txXfrm>
    </dsp:sp>
    <dsp:sp modelId="{49CE7DA5-B9FB-4020-A2BB-073794E3A87B}">
      <dsp:nvSpPr>
        <dsp:cNvPr id="0" name=""/>
        <dsp:cNvSpPr/>
      </dsp:nvSpPr>
      <dsp:spPr>
        <a:xfrm>
          <a:off x="2531363" y="1140448"/>
          <a:ext cx="1190468" cy="505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zh-CN" sz="2200" kern="1200" dirty="0" smtClean="0"/>
            <a:t>F(9-10)</a:t>
          </a:r>
          <a:endParaRPr lang="zh-CN" altLang="en-US" sz="2200" kern="1200" dirty="0"/>
        </a:p>
      </dsp:txBody>
      <dsp:txXfrm>
        <a:off x="2546179" y="1155264"/>
        <a:ext cx="1160836" cy="4762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buSzTx/>
              <a:defRPr sz="1200">
                <a:solidFill>
                  <a:schemeClr val="tx1"/>
                </a:solidFill>
                <a:effectLst/>
                <a:latin typeface="Times New Roman" pitchFamily="18" charset="0"/>
                <a:ea typeface="宋体" pitchFamily="2" charset="-122"/>
              </a:defRPr>
            </a:lvl1pPr>
          </a:lstStyle>
          <a:p>
            <a:pPr>
              <a:defRPr/>
            </a:pPr>
            <a:fld id="{A9B5CE72-4429-49DD-A382-51C52262AD12}" type="slidenum">
              <a:rPr lang="en-US" altLang="zh-CN"/>
              <a:pPr>
                <a:defRPr/>
              </a:pPr>
              <a:t>‹#›</a:t>
            </a:fld>
            <a:endParaRPr lang="en-US" altLang="zh-CN"/>
          </a:p>
        </p:txBody>
      </p:sp>
    </p:spTree>
    <p:extLst>
      <p:ext uri="{BB962C8B-B14F-4D97-AF65-F5344CB8AC3E}">
        <p14:creationId xmlns:p14="http://schemas.microsoft.com/office/powerpoint/2010/main" val="4214463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27341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buSzTx/>
              <a:defRPr sz="1200">
                <a:solidFill>
                  <a:schemeClr val="tx1"/>
                </a:solidFill>
                <a:effectLst/>
                <a:latin typeface="Times New Roman" pitchFamily="18" charset="0"/>
                <a:ea typeface="宋体" pitchFamily="2" charset="-122"/>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buSzTx/>
              <a:defRPr sz="1200">
                <a:solidFill>
                  <a:schemeClr val="tx1"/>
                </a:solidFill>
                <a:effectLst/>
                <a:latin typeface="Times New Roman" pitchFamily="18" charset="0"/>
                <a:ea typeface="宋体" pitchFamily="2" charset="-122"/>
              </a:defRPr>
            </a:lvl1pPr>
          </a:lstStyle>
          <a:p>
            <a:pPr>
              <a:defRPr/>
            </a:pPr>
            <a:fld id="{CC0CE983-EE0D-4A92-9515-324D5CC4D491}" type="slidenum">
              <a:rPr lang="en-US" altLang="zh-CN"/>
              <a:pPr>
                <a:defRPr/>
              </a:pPr>
              <a:t>‹#›</a:t>
            </a:fld>
            <a:endParaRPr lang="en-US" altLang="zh-CN"/>
          </a:p>
        </p:txBody>
      </p:sp>
    </p:spTree>
    <p:extLst>
      <p:ext uri="{BB962C8B-B14F-4D97-AF65-F5344CB8AC3E}">
        <p14:creationId xmlns:p14="http://schemas.microsoft.com/office/powerpoint/2010/main" val="40858148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p:spPr>
        <p:txBody>
          <a:bodyPr/>
          <a:lstStyle/>
          <a:p>
            <a:pPr eaLnBrk="1" hangingPunct="1"/>
            <a:endParaRPr lang="zh-CN" altLang="en-US" smtClean="0"/>
          </a:p>
        </p:txBody>
      </p:sp>
      <p:sp>
        <p:nvSpPr>
          <p:cNvPr id="274436" name="灯片编号占位符 3"/>
          <p:cNvSpPr>
            <a:spLocks noGrp="1"/>
          </p:cNvSpPr>
          <p:nvPr>
            <p:ph type="sldNum" sz="quarter" idx="5"/>
          </p:nvPr>
        </p:nvSpPr>
        <p:spPr>
          <a:noFill/>
        </p:spPr>
        <p:txBody>
          <a:bodyPr/>
          <a:lstStyle/>
          <a:p>
            <a:fld id="{7B5F7DC2-C172-4BD3-8915-C1FF8624C1EE}" type="slidenum">
              <a:rPr lang="zh-CN" altLang="en-US" smtClean="0"/>
              <a:pPr/>
              <a:t>1</a:t>
            </a:fld>
            <a:endParaRPr lang="en-US" altLang="zh-CN" smtClean="0"/>
          </a:p>
        </p:txBody>
      </p:sp>
    </p:spTree>
    <p:extLst>
      <p:ext uri="{BB962C8B-B14F-4D97-AF65-F5344CB8AC3E}">
        <p14:creationId xmlns:p14="http://schemas.microsoft.com/office/powerpoint/2010/main" val="54615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幻灯片图像占位符 1"/>
          <p:cNvSpPr>
            <a:spLocks noGrp="1" noRot="1" noChangeAspect="1" noTextEdit="1"/>
          </p:cNvSpPr>
          <p:nvPr>
            <p:ph type="sldImg"/>
          </p:nvPr>
        </p:nvSpPr>
        <p:spPr>
          <a:ln/>
        </p:spPr>
      </p:sp>
      <p:sp>
        <p:nvSpPr>
          <p:cNvPr id="481283" name="备注占位符 2"/>
          <p:cNvSpPr>
            <a:spLocks noGrp="1"/>
          </p:cNvSpPr>
          <p:nvPr>
            <p:ph type="body" idx="1"/>
          </p:nvPr>
        </p:nvSpPr>
        <p:spPr>
          <a:noFill/>
          <a:ln/>
        </p:spPr>
        <p:txBody>
          <a:bodyPr/>
          <a:lstStyle/>
          <a:p>
            <a:pPr eaLnBrk="1" hangingPunct="1"/>
            <a:endParaRPr lang="zh-CN" altLang="en-US" smtClean="0"/>
          </a:p>
        </p:txBody>
      </p:sp>
      <p:sp>
        <p:nvSpPr>
          <p:cNvPr id="481284" name="灯片编号占位符 3"/>
          <p:cNvSpPr>
            <a:spLocks noGrp="1"/>
          </p:cNvSpPr>
          <p:nvPr>
            <p:ph type="sldNum" sz="quarter" idx="5"/>
          </p:nvPr>
        </p:nvSpPr>
        <p:spPr>
          <a:noFill/>
        </p:spPr>
        <p:txBody>
          <a:bodyPr/>
          <a:lstStyle/>
          <a:p>
            <a:fld id="{1733228F-50AE-4BC4-AE31-B4909AB04CC4}" type="slidenum">
              <a:rPr lang="en-US" altLang="zh-CN" smtClean="0"/>
              <a:pPr/>
              <a:t>10</a:t>
            </a:fld>
            <a:endParaRPr lang="en-US" altLang="zh-CN" smtClean="0"/>
          </a:p>
        </p:txBody>
      </p:sp>
    </p:spTree>
    <p:extLst>
      <p:ext uri="{BB962C8B-B14F-4D97-AF65-F5344CB8AC3E}">
        <p14:creationId xmlns:p14="http://schemas.microsoft.com/office/powerpoint/2010/main" val="412011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幻灯片图像占位符 1"/>
          <p:cNvSpPr>
            <a:spLocks noGrp="1" noRot="1" noChangeAspect="1" noTextEdit="1"/>
          </p:cNvSpPr>
          <p:nvPr>
            <p:ph type="sldImg"/>
          </p:nvPr>
        </p:nvSpPr>
        <p:spPr>
          <a:ln/>
        </p:spPr>
      </p:sp>
      <p:sp>
        <p:nvSpPr>
          <p:cNvPr id="482307" name="备注占位符 2"/>
          <p:cNvSpPr>
            <a:spLocks noGrp="1"/>
          </p:cNvSpPr>
          <p:nvPr>
            <p:ph type="body" idx="1"/>
          </p:nvPr>
        </p:nvSpPr>
        <p:spPr>
          <a:noFill/>
          <a:ln/>
        </p:spPr>
        <p:txBody>
          <a:bodyPr/>
          <a:lstStyle/>
          <a:p>
            <a:pPr eaLnBrk="1" hangingPunct="1"/>
            <a:endParaRPr lang="zh-CN" altLang="en-US" smtClean="0"/>
          </a:p>
        </p:txBody>
      </p:sp>
      <p:sp>
        <p:nvSpPr>
          <p:cNvPr id="482308" name="灯片编号占位符 3"/>
          <p:cNvSpPr>
            <a:spLocks noGrp="1"/>
          </p:cNvSpPr>
          <p:nvPr>
            <p:ph type="sldNum" sz="quarter" idx="5"/>
          </p:nvPr>
        </p:nvSpPr>
        <p:spPr>
          <a:noFill/>
        </p:spPr>
        <p:txBody>
          <a:bodyPr/>
          <a:lstStyle/>
          <a:p>
            <a:fld id="{520FAD79-BDFC-4ADE-9270-50C6616B12A1}" type="slidenum">
              <a:rPr lang="en-US" altLang="zh-CN" smtClean="0"/>
              <a:pPr/>
              <a:t>13</a:t>
            </a:fld>
            <a:endParaRPr lang="en-US" altLang="zh-CN" smtClean="0"/>
          </a:p>
        </p:txBody>
      </p:sp>
    </p:spTree>
    <p:extLst>
      <p:ext uri="{BB962C8B-B14F-4D97-AF65-F5344CB8AC3E}">
        <p14:creationId xmlns:p14="http://schemas.microsoft.com/office/powerpoint/2010/main" val="3661632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幻灯片图像占位符 1"/>
          <p:cNvSpPr>
            <a:spLocks noGrp="1" noRot="1" noChangeAspect="1" noTextEdit="1"/>
          </p:cNvSpPr>
          <p:nvPr>
            <p:ph type="sldImg"/>
          </p:nvPr>
        </p:nvSpPr>
        <p:spPr>
          <a:ln/>
        </p:spPr>
      </p:sp>
      <p:sp>
        <p:nvSpPr>
          <p:cNvPr id="483331" name="备注占位符 2"/>
          <p:cNvSpPr>
            <a:spLocks noGrp="1"/>
          </p:cNvSpPr>
          <p:nvPr>
            <p:ph type="body" idx="1"/>
          </p:nvPr>
        </p:nvSpPr>
        <p:spPr>
          <a:noFill/>
          <a:ln/>
        </p:spPr>
        <p:txBody>
          <a:bodyPr/>
          <a:lstStyle/>
          <a:p>
            <a:pPr eaLnBrk="1" hangingPunct="1"/>
            <a:endParaRPr lang="zh-CN" altLang="en-US" smtClean="0"/>
          </a:p>
        </p:txBody>
      </p:sp>
      <p:sp>
        <p:nvSpPr>
          <p:cNvPr id="483332" name="灯片编号占位符 3"/>
          <p:cNvSpPr>
            <a:spLocks noGrp="1"/>
          </p:cNvSpPr>
          <p:nvPr>
            <p:ph type="sldNum" sz="quarter" idx="5"/>
          </p:nvPr>
        </p:nvSpPr>
        <p:spPr>
          <a:noFill/>
        </p:spPr>
        <p:txBody>
          <a:bodyPr/>
          <a:lstStyle/>
          <a:p>
            <a:fld id="{7251F4FB-316E-4842-B4E4-B6F665FFB755}" type="slidenum">
              <a:rPr lang="en-US" altLang="zh-CN" smtClean="0"/>
              <a:pPr/>
              <a:t>14</a:t>
            </a:fld>
            <a:endParaRPr lang="en-US" altLang="zh-CN" smtClean="0"/>
          </a:p>
        </p:txBody>
      </p:sp>
    </p:spTree>
    <p:extLst>
      <p:ext uri="{BB962C8B-B14F-4D97-AF65-F5344CB8AC3E}">
        <p14:creationId xmlns:p14="http://schemas.microsoft.com/office/powerpoint/2010/main" val="305754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幻灯片图像占位符 1"/>
          <p:cNvSpPr>
            <a:spLocks noGrp="1" noRot="1" noChangeAspect="1" noTextEdit="1"/>
          </p:cNvSpPr>
          <p:nvPr>
            <p:ph type="sldImg"/>
          </p:nvPr>
        </p:nvSpPr>
        <p:spPr>
          <a:ln/>
        </p:spPr>
      </p:sp>
      <p:sp>
        <p:nvSpPr>
          <p:cNvPr id="484355" name="备注占位符 2"/>
          <p:cNvSpPr>
            <a:spLocks noGrp="1"/>
          </p:cNvSpPr>
          <p:nvPr>
            <p:ph type="body" idx="1"/>
          </p:nvPr>
        </p:nvSpPr>
        <p:spPr>
          <a:noFill/>
          <a:ln/>
        </p:spPr>
        <p:txBody>
          <a:bodyPr/>
          <a:lstStyle/>
          <a:p>
            <a:pPr eaLnBrk="1" hangingPunct="1"/>
            <a:endParaRPr lang="zh-CN" altLang="en-US" smtClean="0"/>
          </a:p>
        </p:txBody>
      </p:sp>
      <p:sp>
        <p:nvSpPr>
          <p:cNvPr id="484356" name="灯片编号占位符 3"/>
          <p:cNvSpPr>
            <a:spLocks noGrp="1"/>
          </p:cNvSpPr>
          <p:nvPr>
            <p:ph type="sldNum" sz="quarter" idx="5"/>
          </p:nvPr>
        </p:nvSpPr>
        <p:spPr>
          <a:noFill/>
        </p:spPr>
        <p:txBody>
          <a:bodyPr/>
          <a:lstStyle/>
          <a:p>
            <a:fld id="{93FD82ED-791F-4075-9209-AA2460131364}" type="slidenum">
              <a:rPr lang="en-US" altLang="zh-CN" smtClean="0"/>
              <a:pPr/>
              <a:t>15</a:t>
            </a:fld>
            <a:endParaRPr lang="en-US" altLang="zh-CN" smtClean="0"/>
          </a:p>
        </p:txBody>
      </p:sp>
    </p:spTree>
    <p:extLst>
      <p:ext uri="{BB962C8B-B14F-4D97-AF65-F5344CB8AC3E}">
        <p14:creationId xmlns:p14="http://schemas.microsoft.com/office/powerpoint/2010/main" val="84755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幻灯片图像占位符 1"/>
          <p:cNvSpPr>
            <a:spLocks noGrp="1" noRot="1" noChangeAspect="1" noTextEdit="1"/>
          </p:cNvSpPr>
          <p:nvPr>
            <p:ph type="sldImg"/>
          </p:nvPr>
        </p:nvSpPr>
        <p:spPr>
          <a:ln/>
        </p:spPr>
      </p:sp>
      <p:sp>
        <p:nvSpPr>
          <p:cNvPr id="485379" name="备注占位符 2"/>
          <p:cNvSpPr>
            <a:spLocks noGrp="1"/>
          </p:cNvSpPr>
          <p:nvPr>
            <p:ph type="body" idx="1"/>
          </p:nvPr>
        </p:nvSpPr>
        <p:spPr>
          <a:noFill/>
          <a:ln/>
        </p:spPr>
        <p:txBody>
          <a:bodyPr/>
          <a:lstStyle/>
          <a:p>
            <a:pPr eaLnBrk="1" hangingPunct="1"/>
            <a:endParaRPr lang="zh-CN" altLang="en-US" smtClean="0"/>
          </a:p>
        </p:txBody>
      </p:sp>
      <p:sp>
        <p:nvSpPr>
          <p:cNvPr id="485380" name="灯片编号占位符 3"/>
          <p:cNvSpPr>
            <a:spLocks noGrp="1"/>
          </p:cNvSpPr>
          <p:nvPr>
            <p:ph type="sldNum" sz="quarter" idx="5"/>
          </p:nvPr>
        </p:nvSpPr>
        <p:spPr>
          <a:noFill/>
        </p:spPr>
        <p:txBody>
          <a:bodyPr/>
          <a:lstStyle/>
          <a:p>
            <a:fld id="{48B631A3-5AB3-4AFE-80E0-257C33C63A04}" type="slidenum">
              <a:rPr lang="en-US" altLang="zh-CN" smtClean="0"/>
              <a:pPr/>
              <a:t>17</a:t>
            </a:fld>
            <a:endParaRPr lang="en-US" altLang="zh-CN" smtClean="0"/>
          </a:p>
        </p:txBody>
      </p:sp>
    </p:spTree>
    <p:extLst>
      <p:ext uri="{BB962C8B-B14F-4D97-AF65-F5344CB8AC3E}">
        <p14:creationId xmlns:p14="http://schemas.microsoft.com/office/powerpoint/2010/main" val="1532564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幻灯片图像占位符 1"/>
          <p:cNvSpPr>
            <a:spLocks noGrp="1" noRot="1" noChangeAspect="1" noTextEdit="1"/>
          </p:cNvSpPr>
          <p:nvPr>
            <p:ph type="sldImg"/>
          </p:nvPr>
        </p:nvSpPr>
        <p:spPr>
          <a:ln/>
        </p:spPr>
      </p:sp>
      <p:sp>
        <p:nvSpPr>
          <p:cNvPr id="486403" name="备注占位符 2"/>
          <p:cNvSpPr>
            <a:spLocks noGrp="1"/>
          </p:cNvSpPr>
          <p:nvPr>
            <p:ph type="body" idx="1"/>
          </p:nvPr>
        </p:nvSpPr>
        <p:spPr>
          <a:noFill/>
          <a:ln/>
        </p:spPr>
        <p:txBody>
          <a:bodyPr/>
          <a:lstStyle/>
          <a:p>
            <a:pPr eaLnBrk="1" hangingPunct="1"/>
            <a:endParaRPr lang="zh-CN" altLang="en-US" smtClean="0"/>
          </a:p>
        </p:txBody>
      </p:sp>
      <p:sp>
        <p:nvSpPr>
          <p:cNvPr id="486404" name="灯片编号占位符 3"/>
          <p:cNvSpPr>
            <a:spLocks noGrp="1"/>
          </p:cNvSpPr>
          <p:nvPr>
            <p:ph type="sldNum" sz="quarter" idx="5"/>
          </p:nvPr>
        </p:nvSpPr>
        <p:spPr>
          <a:noFill/>
        </p:spPr>
        <p:txBody>
          <a:bodyPr/>
          <a:lstStyle/>
          <a:p>
            <a:fld id="{69DE59C6-66EE-4FA1-AC86-712D9CB170C2}" type="slidenum">
              <a:rPr lang="en-US" altLang="zh-CN" smtClean="0"/>
              <a:pPr/>
              <a:t>18</a:t>
            </a:fld>
            <a:endParaRPr lang="en-US" altLang="zh-CN" smtClean="0"/>
          </a:p>
        </p:txBody>
      </p:sp>
    </p:spTree>
    <p:extLst>
      <p:ext uri="{BB962C8B-B14F-4D97-AF65-F5344CB8AC3E}">
        <p14:creationId xmlns:p14="http://schemas.microsoft.com/office/powerpoint/2010/main" val="335662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幻灯片图像占位符 1"/>
          <p:cNvSpPr>
            <a:spLocks noGrp="1" noRot="1" noChangeAspect="1" noTextEdit="1"/>
          </p:cNvSpPr>
          <p:nvPr>
            <p:ph type="sldImg"/>
          </p:nvPr>
        </p:nvSpPr>
        <p:spPr>
          <a:ln/>
        </p:spPr>
      </p:sp>
      <p:sp>
        <p:nvSpPr>
          <p:cNvPr id="487427" name="备注占位符 2"/>
          <p:cNvSpPr>
            <a:spLocks noGrp="1"/>
          </p:cNvSpPr>
          <p:nvPr>
            <p:ph type="body" idx="1"/>
          </p:nvPr>
        </p:nvSpPr>
        <p:spPr>
          <a:noFill/>
          <a:ln/>
        </p:spPr>
        <p:txBody>
          <a:bodyPr/>
          <a:lstStyle/>
          <a:p>
            <a:pPr eaLnBrk="1" hangingPunct="1"/>
            <a:endParaRPr lang="zh-CN" altLang="en-US" smtClean="0"/>
          </a:p>
        </p:txBody>
      </p:sp>
      <p:sp>
        <p:nvSpPr>
          <p:cNvPr id="487428" name="灯片编号占位符 3"/>
          <p:cNvSpPr>
            <a:spLocks noGrp="1"/>
          </p:cNvSpPr>
          <p:nvPr>
            <p:ph type="sldNum" sz="quarter" idx="5"/>
          </p:nvPr>
        </p:nvSpPr>
        <p:spPr>
          <a:noFill/>
        </p:spPr>
        <p:txBody>
          <a:bodyPr/>
          <a:lstStyle/>
          <a:p>
            <a:fld id="{7FB225ED-0CE4-41FE-AA02-0A5B34970743}" type="slidenum">
              <a:rPr lang="en-US" altLang="zh-CN" smtClean="0"/>
              <a:pPr/>
              <a:t>19</a:t>
            </a:fld>
            <a:endParaRPr lang="en-US" altLang="zh-CN" smtClean="0"/>
          </a:p>
        </p:txBody>
      </p:sp>
    </p:spTree>
    <p:extLst>
      <p:ext uri="{BB962C8B-B14F-4D97-AF65-F5344CB8AC3E}">
        <p14:creationId xmlns:p14="http://schemas.microsoft.com/office/powerpoint/2010/main" val="55171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幻灯片图像占位符 1"/>
          <p:cNvSpPr>
            <a:spLocks noGrp="1" noRot="1" noChangeAspect="1" noTextEdit="1"/>
          </p:cNvSpPr>
          <p:nvPr>
            <p:ph type="sldImg"/>
          </p:nvPr>
        </p:nvSpPr>
        <p:spPr>
          <a:ln/>
        </p:spPr>
      </p:sp>
      <p:sp>
        <p:nvSpPr>
          <p:cNvPr id="488451" name="备注占位符 2"/>
          <p:cNvSpPr>
            <a:spLocks noGrp="1"/>
          </p:cNvSpPr>
          <p:nvPr>
            <p:ph type="body" idx="1"/>
          </p:nvPr>
        </p:nvSpPr>
        <p:spPr>
          <a:noFill/>
          <a:ln/>
        </p:spPr>
        <p:txBody>
          <a:bodyPr/>
          <a:lstStyle/>
          <a:p>
            <a:pPr eaLnBrk="1" hangingPunct="1"/>
            <a:endParaRPr lang="zh-CN" altLang="en-US" smtClean="0"/>
          </a:p>
        </p:txBody>
      </p:sp>
      <p:sp>
        <p:nvSpPr>
          <p:cNvPr id="488452" name="灯片编号占位符 3"/>
          <p:cNvSpPr>
            <a:spLocks noGrp="1"/>
          </p:cNvSpPr>
          <p:nvPr>
            <p:ph type="sldNum" sz="quarter" idx="5"/>
          </p:nvPr>
        </p:nvSpPr>
        <p:spPr>
          <a:noFill/>
        </p:spPr>
        <p:txBody>
          <a:bodyPr/>
          <a:lstStyle/>
          <a:p>
            <a:fld id="{0E3557A4-BC82-47AD-A3DC-576C11DAF1FD}" type="slidenum">
              <a:rPr lang="en-US" altLang="zh-CN" smtClean="0"/>
              <a:pPr/>
              <a:t>20</a:t>
            </a:fld>
            <a:endParaRPr lang="en-US" altLang="zh-CN" smtClean="0"/>
          </a:p>
        </p:txBody>
      </p:sp>
    </p:spTree>
    <p:extLst>
      <p:ext uri="{BB962C8B-B14F-4D97-AF65-F5344CB8AC3E}">
        <p14:creationId xmlns:p14="http://schemas.microsoft.com/office/powerpoint/2010/main" val="323709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幻灯片图像占位符 1"/>
          <p:cNvSpPr>
            <a:spLocks noGrp="1" noRot="1" noChangeAspect="1" noTextEdit="1"/>
          </p:cNvSpPr>
          <p:nvPr>
            <p:ph type="sldImg"/>
          </p:nvPr>
        </p:nvSpPr>
        <p:spPr>
          <a:ln/>
        </p:spPr>
      </p:sp>
      <p:sp>
        <p:nvSpPr>
          <p:cNvPr id="489475" name="备注占位符 2"/>
          <p:cNvSpPr>
            <a:spLocks noGrp="1"/>
          </p:cNvSpPr>
          <p:nvPr>
            <p:ph type="body" idx="1"/>
          </p:nvPr>
        </p:nvSpPr>
        <p:spPr>
          <a:noFill/>
          <a:ln/>
        </p:spPr>
        <p:txBody>
          <a:bodyPr/>
          <a:lstStyle/>
          <a:p>
            <a:pPr eaLnBrk="1" hangingPunct="1"/>
            <a:endParaRPr lang="zh-CN" altLang="en-US" smtClean="0"/>
          </a:p>
        </p:txBody>
      </p:sp>
      <p:sp>
        <p:nvSpPr>
          <p:cNvPr id="489476" name="灯片编号占位符 3"/>
          <p:cNvSpPr>
            <a:spLocks noGrp="1"/>
          </p:cNvSpPr>
          <p:nvPr>
            <p:ph type="sldNum" sz="quarter" idx="5"/>
          </p:nvPr>
        </p:nvSpPr>
        <p:spPr>
          <a:noFill/>
        </p:spPr>
        <p:txBody>
          <a:bodyPr/>
          <a:lstStyle/>
          <a:p>
            <a:fld id="{BE28B91A-A5C6-4CAB-BB3E-1C02641463E6}" type="slidenum">
              <a:rPr lang="en-US" altLang="zh-CN" smtClean="0"/>
              <a:pPr/>
              <a:t>21</a:t>
            </a:fld>
            <a:endParaRPr lang="en-US" altLang="zh-CN" smtClean="0"/>
          </a:p>
        </p:txBody>
      </p:sp>
    </p:spTree>
    <p:extLst>
      <p:ext uri="{BB962C8B-B14F-4D97-AF65-F5344CB8AC3E}">
        <p14:creationId xmlns:p14="http://schemas.microsoft.com/office/powerpoint/2010/main" val="369256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幻灯片图像占位符 1"/>
          <p:cNvSpPr>
            <a:spLocks noGrp="1" noRot="1" noChangeAspect="1" noTextEdit="1"/>
          </p:cNvSpPr>
          <p:nvPr>
            <p:ph type="sldImg"/>
          </p:nvPr>
        </p:nvSpPr>
        <p:spPr>
          <a:ln/>
        </p:spPr>
      </p:sp>
      <p:sp>
        <p:nvSpPr>
          <p:cNvPr id="427011" name="备注占位符 2"/>
          <p:cNvSpPr>
            <a:spLocks noGrp="1"/>
          </p:cNvSpPr>
          <p:nvPr>
            <p:ph type="body" idx="1"/>
          </p:nvPr>
        </p:nvSpPr>
        <p:spPr>
          <a:noFill/>
          <a:ln/>
        </p:spPr>
        <p:txBody>
          <a:bodyPr/>
          <a:lstStyle/>
          <a:p>
            <a:endParaRPr lang="zh-CN" altLang="en-US" smtClean="0">
              <a:ea typeface="宋体" charset="-122"/>
            </a:endParaRPr>
          </a:p>
        </p:txBody>
      </p:sp>
      <p:sp>
        <p:nvSpPr>
          <p:cNvPr id="427012" name="灯片编号占位符 3"/>
          <p:cNvSpPr>
            <a:spLocks noGrp="1"/>
          </p:cNvSpPr>
          <p:nvPr>
            <p:ph type="sldNum" sz="quarter" idx="5"/>
          </p:nvPr>
        </p:nvSpPr>
        <p:spPr>
          <a:noFill/>
        </p:spPr>
        <p:txBody>
          <a:bodyPr/>
          <a:lstStyle/>
          <a:p>
            <a:fld id="{05676691-D8F1-496F-B981-B9370C185E33}" type="slidenum">
              <a:rPr lang="en-US" altLang="zh-CN" smtClean="0">
                <a:ea typeface="宋体" charset="-122"/>
              </a:rPr>
              <a:pPr/>
              <a:t>31</a:t>
            </a:fld>
            <a:endParaRPr lang="en-US" altLang="zh-CN" smtClean="0">
              <a:ea typeface="宋体" charset="-122"/>
            </a:endParaRPr>
          </a:p>
        </p:txBody>
      </p:sp>
    </p:spTree>
    <p:extLst>
      <p:ext uri="{BB962C8B-B14F-4D97-AF65-F5344CB8AC3E}">
        <p14:creationId xmlns:p14="http://schemas.microsoft.com/office/powerpoint/2010/main" val="99734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pPr eaLnBrk="1" hangingPunct="1"/>
            <a:endParaRPr lang="zh-CN" altLang="en-US" smtClean="0"/>
          </a:p>
        </p:txBody>
      </p:sp>
      <p:sp>
        <p:nvSpPr>
          <p:cNvPr id="1515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F15700-0AE9-4EB4-A38A-0F35BC0DE88D}"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charset="-122"/>
              <a:cs typeface="+mn-cs"/>
            </a:endParaRPr>
          </a:p>
        </p:txBody>
      </p:sp>
    </p:spTree>
    <p:extLst>
      <p:ext uri="{BB962C8B-B14F-4D97-AF65-F5344CB8AC3E}">
        <p14:creationId xmlns:p14="http://schemas.microsoft.com/office/powerpoint/2010/main" val="2930780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pPr eaLnBrk="1" hangingPunct="1"/>
            <a:endParaRPr lang="zh-CN" altLang="en-US" smtClean="0"/>
          </a:p>
        </p:txBody>
      </p:sp>
      <p:sp>
        <p:nvSpPr>
          <p:cNvPr id="1515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F15700-0AE9-4EB4-A38A-0F35BC0DE88D}"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charset="-122"/>
              <a:cs typeface="+mn-cs"/>
            </a:endParaRPr>
          </a:p>
        </p:txBody>
      </p:sp>
    </p:spTree>
    <p:extLst>
      <p:ext uri="{BB962C8B-B14F-4D97-AF65-F5344CB8AC3E}">
        <p14:creationId xmlns:p14="http://schemas.microsoft.com/office/powerpoint/2010/main" val="1859451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幻灯片图像占位符 1"/>
          <p:cNvSpPr>
            <a:spLocks noGrp="1" noRot="1" noChangeAspect="1" noTextEdit="1"/>
          </p:cNvSpPr>
          <p:nvPr>
            <p:ph type="sldImg"/>
          </p:nvPr>
        </p:nvSpPr>
        <p:spPr>
          <a:ln/>
        </p:spPr>
      </p:sp>
      <p:sp>
        <p:nvSpPr>
          <p:cNvPr id="490499" name="备注占位符 2"/>
          <p:cNvSpPr>
            <a:spLocks noGrp="1"/>
          </p:cNvSpPr>
          <p:nvPr>
            <p:ph type="body" idx="1"/>
          </p:nvPr>
        </p:nvSpPr>
        <p:spPr>
          <a:noFill/>
          <a:ln/>
        </p:spPr>
        <p:txBody>
          <a:bodyPr/>
          <a:lstStyle/>
          <a:p>
            <a:pPr eaLnBrk="1" hangingPunct="1"/>
            <a:endParaRPr lang="zh-CN" altLang="en-US" smtClean="0"/>
          </a:p>
        </p:txBody>
      </p:sp>
      <p:sp>
        <p:nvSpPr>
          <p:cNvPr id="490500" name="灯片编号占位符 3"/>
          <p:cNvSpPr>
            <a:spLocks noGrp="1"/>
          </p:cNvSpPr>
          <p:nvPr>
            <p:ph type="sldNum" sz="quarter" idx="5"/>
          </p:nvPr>
        </p:nvSpPr>
        <p:spPr>
          <a:noFill/>
        </p:spPr>
        <p:txBody>
          <a:bodyPr/>
          <a:lstStyle/>
          <a:p>
            <a:fld id="{EA31B9C4-FA05-445E-9181-94CFC4DEF4ED}" type="slidenum">
              <a:rPr lang="en-US" altLang="zh-CN" smtClean="0"/>
              <a:pPr/>
              <a:t>37</a:t>
            </a:fld>
            <a:endParaRPr lang="en-US" altLang="zh-CN" smtClean="0"/>
          </a:p>
        </p:txBody>
      </p:sp>
    </p:spTree>
    <p:extLst>
      <p:ext uri="{BB962C8B-B14F-4D97-AF65-F5344CB8AC3E}">
        <p14:creationId xmlns:p14="http://schemas.microsoft.com/office/powerpoint/2010/main" val="171189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幻灯片图像占位符 1"/>
          <p:cNvSpPr>
            <a:spLocks noGrp="1" noRot="1" noChangeAspect="1" noTextEdit="1"/>
          </p:cNvSpPr>
          <p:nvPr>
            <p:ph type="sldImg"/>
          </p:nvPr>
        </p:nvSpPr>
        <p:spPr>
          <a:ln/>
        </p:spPr>
      </p:sp>
      <p:sp>
        <p:nvSpPr>
          <p:cNvPr id="491523" name="备注占位符 2"/>
          <p:cNvSpPr>
            <a:spLocks noGrp="1"/>
          </p:cNvSpPr>
          <p:nvPr>
            <p:ph type="body" idx="1"/>
          </p:nvPr>
        </p:nvSpPr>
        <p:spPr>
          <a:noFill/>
          <a:ln/>
        </p:spPr>
        <p:txBody>
          <a:bodyPr/>
          <a:lstStyle/>
          <a:p>
            <a:pPr eaLnBrk="1" hangingPunct="1"/>
            <a:endParaRPr lang="zh-CN" altLang="en-US" smtClean="0"/>
          </a:p>
        </p:txBody>
      </p:sp>
      <p:sp>
        <p:nvSpPr>
          <p:cNvPr id="491524" name="灯片编号占位符 3"/>
          <p:cNvSpPr>
            <a:spLocks noGrp="1"/>
          </p:cNvSpPr>
          <p:nvPr>
            <p:ph type="sldNum" sz="quarter" idx="5"/>
          </p:nvPr>
        </p:nvSpPr>
        <p:spPr>
          <a:noFill/>
        </p:spPr>
        <p:txBody>
          <a:bodyPr/>
          <a:lstStyle/>
          <a:p>
            <a:fld id="{CBA0D309-B83E-4DA7-B7FD-0B717621E41B}" type="slidenum">
              <a:rPr lang="en-US" altLang="zh-CN" smtClean="0"/>
              <a:pPr/>
              <a:t>38</a:t>
            </a:fld>
            <a:endParaRPr lang="en-US" altLang="zh-CN" smtClean="0"/>
          </a:p>
        </p:txBody>
      </p:sp>
    </p:spTree>
    <p:extLst>
      <p:ext uri="{BB962C8B-B14F-4D97-AF65-F5344CB8AC3E}">
        <p14:creationId xmlns:p14="http://schemas.microsoft.com/office/powerpoint/2010/main" val="39920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幻灯片图像占位符 1"/>
          <p:cNvSpPr>
            <a:spLocks noGrp="1" noRot="1" noChangeAspect="1" noTextEdit="1"/>
          </p:cNvSpPr>
          <p:nvPr>
            <p:ph type="sldImg"/>
          </p:nvPr>
        </p:nvSpPr>
        <p:spPr>
          <a:ln/>
        </p:spPr>
      </p:sp>
      <p:sp>
        <p:nvSpPr>
          <p:cNvPr id="494595" name="备注占位符 2"/>
          <p:cNvSpPr>
            <a:spLocks noGrp="1"/>
          </p:cNvSpPr>
          <p:nvPr>
            <p:ph type="body" idx="1"/>
          </p:nvPr>
        </p:nvSpPr>
        <p:spPr>
          <a:noFill/>
          <a:ln/>
        </p:spPr>
        <p:txBody>
          <a:bodyPr/>
          <a:lstStyle/>
          <a:p>
            <a:pPr eaLnBrk="1" hangingPunct="1"/>
            <a:endParaRPr lang="zh-CN" altLang="en-US" smtClean="0"/>
          </a:p>
        </p:txBody>
      </p:sp>
      <p:sp>
        <p:nvSpPr>
          <p:cNvPr id="494596" name="灯片编号占位符 3"/>
          <p:cNvSpPr>
            <a:spLocks noGrp="1"/>
          </p:cNvSpPr>
          <p:nvPr>
            <p:ph type="sldNum" sz="quarter" idx="5"/>
          </p:nvPr>
        </p:nvSpPr>
        <p:spPr>
          <a:noFill/>
        </p:spPr>
        <p:txBody>
          <a:bodyPr/>
          <a:lstStyle/>
          <a:p>
            <a:fld id="{1D597EFA-327F-4E92-8328-C92D254A3863}" type="slidenum">
              <a:rPr lang="en-US" altLang="zh-CN" smtClean="0"/>
              <a:pPr/>
              <a:t>40</a:t>
            </a:fld>
            <a:endParaRPr lang="en-US" altLang="zh-CN" smtClean="0"/>
          </a:p>
        </p:txBody>
      </p:sp>
    </p:spTree>
    <p:extLst>
      <p:ext uri="{BB962C8B-B14F-4D97-AF65-F5344CB8AC3E}">
        <p14:creationId xmlns:p14="http://schemas.microsoft.com/office/powerpoint/2010/main" val="1130619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幻灯片图像占位符 1"/>
          <p:cNvSpPr>
            <a:spLocks noGrp="1" noRot="1" noChangeAspect="1" noTextEdit="1"/>
          </p:cNvSpPr>
          <p:nvPr>
            <p:ph type="sldImg"/>
          </p:nvPr>
        </p:nvSpPr>
        <p:spPr>
          <a:ln/>
        </p:spPr>
      </p:sp>
      <p:sp>
        <p:nvSpPr>
          <p:cNvPr id="495619" name="备注占位符 2"/>
          <p:cNvSpPr>
            <a:spLocks noGrp="1"/>
          </p:cNvSpPr>
          <p:nvPr>
            <p:ph type="body" idx="1"/>
          </p:nvPr>
        </p:nvSpPr>
        <p:spPr>
          <a:noFill/>
          <a:ln/>
        </p:spPr>
        <p:txBody>
          <a:bodyPr/>
          <a:lstStyle/>
          <a:p>
            <a:pPr eaLnBrk="1" hangingPunct="1"/>
            <a:endParaRPr lang="zh-CN" altLang="en-US" smtClean="0"/>
          </a:p>
        </p:txBody>
      </p:sp>
      <p:sp>
        <p:nvSpPr>
          <p:cNvPr id="495620" name="灯片编号占位符 3"/>
          <p:cNvSpPr>
            <a:spLocks noGrp="1"/>
          </p:cNvSpPr>
          <p:nvPr>
            <p:ph type="sldNum" sz="quarter" idx="5"/>
          </p:nvPr>
        </p:nvSpPr>
        <p:spPr>
          <a:noFill/>
        </p:spPr>
        <p:txBody>
          <a:bodyPr/>
          <a:lstStyle/>
          <a:p>
            <a:fld id="{42E01D20-7A54-4224-A37A-84FD81B744B6}" type="slidenum">
              <a:rPr lang="en-US" altLang="zh-CN" smtClean="0"/>
              <a:pPr/>
              <a:t>41</a:t>
            </a:fld>
            <a:endParaRPr lang="en-US" altLang="zh-CN" smtClean="0"/>
          </a:p>
        </p:txBody>
      </p:sp>
    </p:spTree>
    <p:extLst>
      <p:ext uri="{BB962C8B-B14F-4D97-AF65-F5344CB8AC3E}">
        <p14:creationId xmlns:p14="http://schemas.microsoft.com/office/powerpoint/2010/main" val="3718310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幻灯片图像占位符 1"/>
          <p:cNvSpPr>
            <a:spLocks noGrp="1" noRot="1" noChangeAspect="1" noTextEdit="1"/>
          </p:cNvSpPr>
          <p:nvPr>
            <p:ph type="sldImg"/>
          </p:nvPr>
        </p:nvSpPr>
        <p:spPr>
          <a:ln/>
        </p:spPr>
      </p:sp>
      <p:sp>
        <p:nvSpPr>
          <p:cNvPr id="496643" name="备注占位符 2"/>
          <p:cNvSpPr>
            <a:spLocks noGrp="1"/>
          </p:cNvSpPr>
          <p:nvPr>
            <p:ph type="body" idx="1"/>
          </p:nvPr>
        </p:nvSpPr>
        <p:spPr>
          <a:noFill/>
          <a:ln/>
        </p:spPr>
        <p:txBody>
          <a:bodyPr/>
          <a:lstStyle/>
          <a:p>
            <a:pPr eaLnBrk="1" hangingPunct="1"/>
            <a:endParaRPr lang="zh-CN" altLang="en-US" smtClean="0"/>
          </a:p>
        </p:txBody>
      </p:sp>
      <p:sp>
        <p:nvSpPr>
          <p:cNvPr id="496644" name="灯片编号占位符 3"/>
          <p:cNvSpPr>
            <a:spLocks noGrp="1"/>
          </p:cNvSpPr>
          <p:nvPr>
            <p:ph type="sldNum" sz="quarter" idx="5"/>
          </p:nvPr>
        </p:nvSpPr>
        <p:spPr>
          <a:noFill/>
        </p:spPr>
        <p:txBody>
          <a:bodyPr/>
          <a:lstStyle/>
          <a:p>
            <a:fld id="{701BC877-56DA-4843-BA5E-C3E84647316B}" type="slidenum">
              <a:rPr lang="en-US" altLang="zh-CN" smtClean="0"/>
              <a:pPr/>
              <a:t>42</a:t>
            </a:fld>
            <a:endParaRPr lang="en-US" altLang="zh-CN" smtClean="0"/>
          </a:p>
        </p:txBody>
      </p:sp>
    </p:spTree>
    <p:extLst>
      <p:ext uri="{BB962C8B-B14F-4D97-AF65-F5344CB8AC3E}">
        <p14:creationId xmlns:p14="http://schemas.microsoft.com/office/powerpoint/2010/main" val="2046752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幻灯片图像占位符 1"/>
          <p:cNvSpPr>
            <a:spLocks noGrp="1" noRot="1" noChangeAspect="1" noTextEdit="1"/>
          </p:cNvSpPr>
          <p:nvPr>
            <p:ph type="sldImg"/>
          </p:nvPr>
        </p:nvSpPr>
        <p:spPr>
          <a:ln/>
        </p:spPr>
      </p:sp>
      <p:sp>
        <p:nvSpPr>
          <p:cNvPr id="497667" name="备注占位符 2"/>
          <p:cNvSpPr>
            <a:spLocks noGrp="1"/>
          </p:cNvSpPr>
          <p:nvPr>
            <p:ph type="body" idx="1"/>
          </p:nvPr>
        </p:nvSpPr>
        <p:spPr>
          <a:noFill/>
          <a:ln/>
        </p:spPr>
        <p:txBody>
          <a:bodyPr/>
          <a:lstStyle/>
          <a:p>
            <a:endParaRPr lang="zh-CN" altLang="en-US" smtClean="0"/>
          </a:p>
        </p:txBody>
      </p:sp>
      <p:sp>
        <p:nvSpPr>
          <p:cNvPr id="497668" name="灯片编号占位符 3"/>
          <p:cNvSpPr>
            <a:spLocks noGrp="1"/>
          </p:cNvSpPr>
          <p:nvPr>
            <p:ph type="sldNum" sz="quarter" idx="5"/>
          </p:nvPr>
        </p:nvSpPr>
        <p:spPr>
          <a:noFill/>
        </p:spPr>
        <p:txBody>
          <a:bodyPr/>
          <a:lstStyle/>
          <a:p>
            <a:fld id="{9F78F035-3024-4AE3-A1A6-0FA481BF0FB2}" type="slidenum">
              <a:rPr lang="en-US" altLang="zh-CN" smtClean="0"/>
              <a:pPr/>
              <a:t>43</a:t>
            </a:fld>
            <a:endParaRPr lang="en-US" altLang="zh-CN" smtClean="0"/>
          </a:p>
        </p:txBody>
      </p:sp>
    </p:spTree>
    <p:extLst>
      <p:ext uri="{BB962C8B-B14F-4D97-AF65-F5344CB8AC3E}">
        <p14:creationId xmlns:p14="http://schemas.microsoft.com/office/powerpoint/2010/main" val="2187489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幻灯片图像占位符 1"/>
          <p:cNvSpPr>
            <a:spLocks noGrp="1" noRot="1" noChangeAspect="1" noTextEdit="1"/>
          </p:cNvSpPr>
          <p:nvPr>
            <p:ph type="sldImg"/>
          </p:nvPr>
        </p:nvSpPr>
        <p:spPr>
          <a:ln/>
        </p:spPr>
      </p:sp>
      <p:sp>
        <p:nvSpPr>
          <p:cNvPr id="498691" name="备注占位符 2"/>
          <p:cNvSpPr>
            <a:spLocks noGrp="1"/>
          </p:cNvSpPr>
          <p:nvPr>
            <p:ph type="body" idx="1"/>
          </p:nvPr>
        </p:nvSpPr>
        <p:spPr>
          <a:noFill/>
          <a:ln/>
        </p:spPr>
        <p:txBody>
          <a:bodyPr/>
          <a:lstStyle/>
          <a:p>
            <a:endParaRPr lang="zh-CN" altLang="en-US" smtClean="0"/>
          </a:p>
        </p:txBody>
      </p:sp>
      <p:sp>
        <p:nvSpPr>
          <p:cNvPr id="498692" name="灯片编号占位符 3"/>
          <p:cNvSpPr>
            <a:spLocks noGrp="1"/>
          </p:cNvSpPr>
          <p:nvPr>
            <p:ph type="sldNum" sz="quarter" idx="5"/>
          </p:nvPr>
        </p:nvSpPr>
        <p:spPr>
          <a:noFill/>
        </p:spPr>
        <p:txBody>
          <a:bodyPr/>
          <a:lstStyle/>
          <a:p>
            <a:fld id="{D996AB5E-34BF-4A35-9980-45F2DA810B50}" type="slidenum">
              <a:rPr lang="en-US" altLang="zh-CN" smtClean="0"/>
              <a:pPr/>
              <a:t>44</a:t>
            </a:fld>
            <a:endParaRPr lang="en-US" altLang="zh-CN" smtClean="0"/>
          </a:p>
        </p:txBody>
      </p:sp>
    </p:spTree>
    <p:extLst>
      <p:ext uri="{BB962C8B-B14F-4D97-AF65-F5344CB8AC3E}">
        <p14:creationId xmlns:p14="http://schemas.microsoft.com/office/powerpoint/2010/main" val="186608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幻灯片图像占位符 1"/>
          <p:cNvSpPr>
            <a:spLocks noGrp="1" noRot="1" noChangeAspect="1" noTextEdit="1"/>
          </p:cNvSpPr>
          <p:nvPr>
            <p:ph type="sldImg"/>
          </p:nvPr>
        </p:nvSpPr>
        <p:spPr>
          <a:ln/>
        </p:spPr>
      </p:sp>
      <p:sp>
        <p:nvSpPr>
          <p:cNvPr id="499715" name="备注占位符 2"/>
          <p:cNvSpPr>
            <a:spLocks noGrp="1"/>
          </p:cNvSpPr>
          <p:nvPr>
            <p:ph type="body" idx="1"/>
          </p:nvPr>
        </p:nvSpPr>
        <p:spPr>
          <a:noFill/>
          <a:ln/>
        </p:spPr>
        <p:txBody>
          <a:bodyPr/>
          <a:lstStyle/>
          <a:p>
            <a:endParaRPr lang="zh-CN" altLang="en-US" smtClean="0"/>
          </a:p>
        </p:txBody>
      </p:sp>
      <p:sp>
        <p:nvSpPr>
          <p:cNvPr id="499716" name="灯片编号占位符 3"/>
          <p:cNvSpPr>
            <a:spLocks noGrp="1"/>
          </p:cNvSpPr>
          <p:nvPr>
            <p:ph type="sldNum" sz="quarter" idx="5"/>
          </p:nvPr>
        </p:nvSpPr>
        <p:spPr>
          <a:noFill/>
        </p:spPr>
        <p:txBody>
          <a:bodyPr/>
          <a:lstStyle/>
          <a:p>
            <a:fld id="{9323046A-3454-4550-B572-220338201856}" type="slidenum">
              <a:rPr lang="en-US" altLang="zh-CN" smtClean="0"/>
              <a:pPr/>
              <a:t>45</a:t>
            </a:fld>
            <a:endParaRPr lang="en-US" altLang="zh-CN" smtClean="0"/>
          </a:p>
        </p:txBody>
      </p:sp>
    </p:spTree>
    <p:extLst>
      <p:ext uri="{BB962C8B-B14F-4D97-AF65-F5344CB8AC3E}">
        <p14:creationId xmlns:p14="http://schemas.microsoft.com/office/powerpoint/2010/main" val="65774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幻灯片图像占位符 1"/>
          <p:cNvSpPr>
            <a:spLocks noGrp="1" noRot="1" noChangeAspect="1" noTextEdit="1"/>
          </p:cNvSpPr>
          <p:nvPr>
            <p:ph type="sldImg"/>
          </p:nvPr>
        </p:nvSpPr>
        <p:spPr>
          <a:ln/>
        </p:spPr>
      </p:sp>
      <p:sp>
        <p:nvSpPr>
          <p:cNvPr id="500739" name="备注占位符 2"/>
          <p:cNvSpPr>
            <a:spLocks noGrp="1"/>
          </p:cNvSpPr>
          <p:nvPr>
            <p:ph type="body" idx="1"/>
          </p:nvPr>
        </p:nvSpPr>
        <p:spPr>
          <a:noFill/>
          <a:ln/>
        </p:spPr>
        <p:txBody>
          <a:bodyPr/>
          <a:lstStyle/>
          <a:p>
            <a:endParaRPr lang="zh-CN" altLang="en-US" smtClean="0"/>
          </a:p>
        </p:txBody>
      </p:sp>
      <p:sp>
        <p:nvSpPr>
          <p:cNvPr id="500740" name="灯片编号占位符 3"/>
          <p:cNvSpPr>
            <a:spLocks noGrp="1"/>
          </p:cNvSpPr>
          <p:nvPr>
            <p:ph type="sldNum" sz="quarter" idx="5"/>
          </p:nvPr>
        </p:nvSpPr>
        <p:spPr>
          <a:noFill/>
        </p:spPr>
        <p:txBody>
          <a:bodyPr/>
          <a:lstStyle/>
          <a:p>
            <a:fld id="{07422D67-514D-4502-8C97-918E2B99E0AE}" type="slidenum">
              <a:rPr lang="en-US" altLang="zh-CN" smtClean="0"/>
              <a:pPr/>
              <a:t>46</a:t>
            </a:fld>
            <a:endParaRPr lang="en-US" altLang="zh-CN" smtClean="0"/>
          </a:p>
        </p:txBody>
      </p:sp>
    </p:spTree>
    <p:extLst>
      <p:ext uri="{BB962C8B-B14F-4D97-AF65-F5344CB8AC3E}">
        <p14:creationId xmlns:p14="http://schemas.microsoft.com/office/powerpoint/2010/main" val="69474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幻灯片图像占位符 1"/>
          <p:cNvSpPr>
            <a:spLocks noGrp="1" noRot="1" noChangeAspect="1" noTextEdit="1"/>
          </p:cNvSpPr>
          <p:nvPr>
            <p:ph type="sldImg"/>
          </p:nvPr>
        </p:nvSpPr>
        <p:spPr>
          <a:ln/>
        </p:spPr>
      </p:sp>
      <p:sp>
        <p:nvSpPr>
          <p:cNvPr id="474115" name="备注占位符 2"/>
          <p:cNvSpPr>
            <a:spLocks noGrp="1"/>
          </p:cNvSpPr>
          <p:nvPr>
            <p:ph type="body" idx="1"/>
          </p:nvPr>
        </p:nvSpPr>
        <p:spPr>
          <a:noFill/>
          <a:ln/>
        </p:spPr>
        <p:txBody>
          <a:bodyPr/>
          <a:lstStyle/>
          <a:p>
            <a:pPr eaLnBrk="1" hangingPunct="1"/>
            <a:endParaRPr lang="zh-CN" altLang="en-US" smtClean="0"/>
          </a:p>
        </p:txBody>
      </p:sp>
      <p:sp>
        <p:nvSpPr>
          <p:cNvPr id="474116" name="灯片编号占位符 3"/>
          <p:cNvSpPr>
            <a:spLocks noGrp="1"/>
          </p:cNvSpPr>
          <p:nvPr>
            <p:ph type="sldNum" sz="quarter" idx="5"/>
          </p:nvPr>
        </p:nvSpPr>
        <p:spPr>
          <a:noFill/>
        </p:spPr>
        <p:txBody>
          <a:bodyPr/>
          <a:lstStyle/>
          <a:p>
            <a:fld id="{33409B6D-4E24-4A8A-B1E4-A368234A51C9}" type="slidenum">
              <a:rPr lang="en-US" altLang="zh-CN" smtClean="0"/>
              <a:pPr/>
              <a:t>3</a:t>
            </a:fld>
            <a:endParaRPr lang="en-US" altLang="zh-CN" smtClean="0"/>
          </a:p>
        </p:txBody>
      </p:sp>
    </p:spTree>
    <p:extLst>
      <p:ext uri="{BB962C8B-B14F-4D97-AF65-F5344CB8AC3E}">
        <p14:creationId xmlns:p14="http://schemas.microsoft.com/office/powerpoint/2010/main" val="2062311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幻灯片图像占位符 1"/>
          <p:cNvSpPr>
            <a:spLocks noGrp="1" noRot="1" noChangeAspect="1" noTextEdit="1"/>
          </p:cNvSpPr>
          <p:nvPr>
            <p:ph type="sldImg"/>
          </p:nvPr>
        </p:nvSpPr>
        <p:spPr>
          <a:ln/>
        </p:spPr>
      </p:sp>
      <p:sp>
        <p:nvSpPr>
          <p:cNvPr id="504835" name="备注占位符 2"/>
          <p:cNvSpPr>
            <a:spLocks noGrp="1"/>
          </p:cNvSpPr>
          <p:nvPr>
            <p:ph type="body" idx="1"/>
          </p:nvPr>
        </p:nvSpPr>
        <p:spPr>
          <a:noFill/>
          <a:ln/>
        </p:spPr>
        <p:txBody>
          <a:bodyPr/>
          <a:lstStyle/>
          <a:p>
            <a:endParaRPr lang="zh-CN" altLang="en-US" smtClean="0"/>
          </a:p>
        </p:txBody>
      </p:sp>
      <p:sp>
        <p:nvSpPr>
          <p:cNvPr id="504836" name="灯片编号占位符 3"/>
          <p:cNvSpPr>
            <a:spLocks noGrp="1"/>
          </p:cNvSpPr>
          <p:nvPr>
            <p:ph type="sldNum" sz="quarter" idx="5"/>
          </p:nvPr>
        </p:nvSpPr>
        <p:spPr>
          <a:noFill/>
        </p:spPr>
        <p:txBody>
          <a:bodyPr/>
          <a:lstStyle/>
          <a:p>
            <a:fld id="{BB6C8E33-9AC4-4544-9AD1-0DADDEBCB9CA}" type="slidenum">
              <a:rPr lang="en-US" altLang="zh-CN" smtClean="0"/>
              <a:pPr/>
              <a:t>48</a:t>
            </a:fld>
            <a:endParaRPr lang="en-US" altLang="zh-CN" smtClean="0"/>
          </a:p>
        </p:txBody>
      </p:sp>
    </p:spTree>
    <p:extLst>
      <p:ext uri="{BB962C8B-B14F-4D97-AF65-F5344CB8AC3E}">
        <p14:creationId xmlns:p14="http://schemas.microsoft.com/office/powerpoint/2010/main" val="4125889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幻灯片图像占位符 1"/>
          <p:cNvSpPr>
            <a:spLocks noGrp="1" noRot="1" noChangeAspect="1" noTextEdit="1"/>
          </p:cNvSpPr>
          <p:nvPr>
            <p:ph type="sldImg"/>
          </p:nvPr>
        </p:nvSpPr>
        <p:spPr>
          <a:ln/>
        </p:spPr>
      </p:sp>
      <p:sp>
        <p:nvSpPr>
          <p:cNvPr id="505859" name="备注占位符 2"/>
          <p:cNvSpPr>
            <a:spLocks noGrp="1"/>
          </p:cNvSpPr>
          <p:nvPr>
            <p:ph type="body" idx="1"/>
          </p:nvPr>
        </p:nvSpPr>
        <p:spPr>
          <a:noFill/>
          <a:ln/>
        </p:spPr>
        <p:txBody>
          <a:bodyPr/>
          <a:lstStyle/>
          <a:p>
            <a:endParaRPr lang="zh-CN" altLang="en-US" smtClean="0"/>
          </a:p>
        </p:txBody>
      </p:sp>
      <p:sp>
        <p:nvSpPr>
          <p:cNvPr id="505860" name="灯片编号占位符 3"/>
          <p:cNvSpPr>
            <a:spLocks noGrp="1"/>
          </p:cNvSpPr>
          <p:nvPr>
            <p:ph type="sldNum" sz="quarter" idx="5"/>
          </p:nvPr>
        </p:nvSpPr>
        <p:spPr>
          <a:noFill/>
        </p:spPr>
        <p:txBody>
          <a:bodyPr/>
          <a:lstStyle/>
          <a:p>
            <a:fld id="{3F0CFC11-C4F5-4F03-96F7-47885AF920D4}" type="slidenum">
              <a:rPr lang="en-US" altLang="zh-CN" smtClean="0"/>
              <a:pPr/>
              <a:t>49</a:t>
            </a:fld>
            <a:endParaRPr lang="en-US" altLang="zh-CN" smtClean="0"/>
          </a:p>
        </p:txBody>
      </p:sp>
    </p:spTree>
    <p:extLst>
      <p:ext uri="{BB962C8B-B14F-4D97-AF65-F5344CB8AC3E}">
        <p14:creationId xmlns:p14="http://schemas.microsoft.com/office/powerpoint/2010/main" val="701777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幻灯片图像占位符 1"/>
          <p:cNvSpPr>
            <a:spLocks noGrp="1" noRot="1" noChangeAspect="1" noTextEdit="1"/>
          </p:cNvSpPr>
          <p:nvPr>
            <p:ph type="sldImg"/>
          </p:nvPr>
        </p:nvSpPr>
        <p:spPr>
          <a:ln/>
        </p:spPr>
      </p:sp>
      <p:sp>
        <p:nvSpPr>
          <p:cNvPr id="506883" name="备注占位符 2"/>
          <p:cNvSpPr>
            <a:spLocks noGrp="1"/>
          </p:cNvSpPr>
          <p:nvPr>
            <p:ph type="body" idx="1"/>
          </p:nvPr>
        </p:nvSpPr>
        <p:spPr>
          <a:noFill/>
          <a:ln/>
        </p:spPr>
        <p:txBody>
          <a:bodyPr/>
          <a:lstStyle/>
          <a:p>
            <a:endParaRPr lang="zh-CN" altLang="en-US" smtClean="0"/>
          </a:p>
        </p:txBody>
      </p:sp>
      <p:sp>
        <p:nvSpPr>
          <p:cNvPr id="506884" name="灯片编号占位符 3"/>
          <p:cNvSpPr>
            <a:spLocks noGrp="1"/>
          </p:cNvSpPr>
          <p:nvPr>
            <p:ph type="sldNum" sz="quarter" idx="5"/>
          </p:nvPr>
        </p:nvSpPr>
        <p:spPr>
          <a:noFill/>
        </p:spPr>
        <p:txBody>
          <a:bodyPr/>
          <a:lstStyle/>
          <a:p>
            <a:fld id="{35F1C7C2-30FF-479B-AD9F-FDA3113EB7A4}" type="slidenum">
              <a:rPr lang="en-US" altLang="zh-CN" smtClean="0"/>
              <a:pPr/>
              <a:t>50</a:t>
            </a:fld>
            <a:endParaRPr lang="en-US" altLang="zh-CN" smtClean="0"/>
          </a:p>
        </p:txBody>
      </p:sp>
    </p:spTree>
    <p:extLst>
      <p:ext uri="{BB962C8B-B14F-4D97-AF65-F5344CB8AC3E}">
        <p14:creationId xmlns:p14="http://schemas.microsoft.com/office/powerpoint/2010/main" val="3650792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幻灯片图像占位符 1"/>
          <p:cNvSpPr>
            <a:spLocks noGrp="1" noRot="1" noChangeAspect="1" noTextEdit="1"/>
          </p:cNvSpPr>
          <p:nvPr>
            <p:ph type="sldImg"/>
          </p:nvPr>
        </p:nvSpPr>
        <p:spPr>
          <a:ln/>
        </p:spPr>
      </p:sp>
      <p:sp>
        <p:nvSpPr>
          <p:cNvPr id="507907" name="备注占位符 2"/>
          <p:cNvSpPr>
            <a:spLocks noGrp="1"/>
          </p:cNvSpPr>
          <p:nvPr>
            <p:ph type="body" idx="1"/>
          </p:nvPr>
        </p:nvSpPr>
        <p:spPr>
          <a:noFill/>
          <a:ln/>
        </p:spPr>
        <p:txBody>
          <a:bodyPr/>
          <a:lstStyle/>
          <a:p>
            <a:endParaRPr lang="zh-CN" altLang="en-US" smtClean="0"/>
          </a:p>
        </p:txBody>
      </p:sp>
      <p:sp>
        <p:nvSpPr>
          <p:cNvPr id="507908" name="灯片编号占位符 3"/>
          <p:cNvSpPr>
            <a:spLocks noGrp="1"/>
          </p:cNvSpPr>
          <p:nvPr>
            <p:ph type="sldNum" sz="quarter" idx="5"/>
          </p:nvPr>
        </p:nvSpPr>
        <p:spPr>
          <a:noFill/>
        </p:spPr>
        <p:txBody>
          <a:bodyPr/>
          <a:lstStyle/>
          <a:p>
            <a:fld id="{0E8A9E2D-163C-421F-96B7-E7BA85A29700}" type="slidenum">
              <a:rPr lang="en-US" altLang="zh-CN" smtClean="0"/>
              <a:pPr/>
              <a:t>52</a:t>
            </a:fld>
            <a:endParaRPr lang="en-US" altLang="zh-CN" smtClean="0"/>
          </a:p>
        </p:txBody>
      </p:sp>
    </p:spTree>
    <p:extLst>
      <p:ext uri="{BB962C8B-B14F-4D97-AF65-F5344CB8AC3E}">
        <p14:creationId xmlns:p14="http://schemas.microsoft.com/office/powerpoint/2010/main" val="3039045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幻灯片图像占位符 1"/>
          <p:cNvSpPr>
            <a:spLocks noGrp="1" noRot="1" noChangeAspect="1" noTextEdit="1"/>
          </p:cNvSpPr>
          <p:nvPr>
            <p:ph type="sldImg"/>
          </p:nvPr>
        </p:nvSpPr>
        <p:spPr>
          <a:ln/>
        </p:spPr>
      </p:sp>
      <p:sp>
        <p:nvSpPr>
          <p:cNvPr id="509955" name="备注占位符 2"/>
          <p:cNvSpPr>
            <a:spLocks noGrp="1"/>
          </p:cNvSpPr>
          <p:nvPr>
            <p:ph type="body" idx="1"/>
          </p:nvPr>
        </p:nvSpPr>
        <p:spPr>
          <a:noFill/>
          <a:ln/>
        </p:spPr>
        <p:txBody>
          <a:bodyPr/>
          <a:lstStyle/>
          <a:p>
            <a:endParaRPr lang="zh-CN" altLang="en-US" smtClean="0"/>
          </a:p>
        </p:txBody>
      </p:sp>
      <p:sp>
        <p:nvSpPr>
          <p:cNvPr id="509956" name="灯片编号占位符 3"/>
          <p:cNvSpPr>
            <a:spLocks noGrp="1"/>
          </p:cNvSpPr>
          <p:nvPr>
            <p:ph type="sldNum" sz="quarter" idx="5"/>
          </p:nvPr>
        </p:nvSpPr>
        <p:spPr>
          <a:noFill/>
        </p:spPr>
        <p:txBody>
          <a:bodyPr/>
          <a:lstStyle/>
          <a:p>
            <a:fld id="{A6A063FB-2F18-4E5D-9BF3-FEB4D44B003B}" type="slidenum">
              <a:rPr lang="en-US" altLang="zh-CN" smtClean="0"/>
              <a:pPr/>
              <a:t>53</a:t>
            </a:fld>
            <a:endParaRPr lang="en-US" altLang="zh-CN" smtClean="0"/>
          </a:p>
        </p:txBody>
      </p:sp>
    </p:spTree>
    <p:extLst>
      <p:ext uri="{BB962C8B-B14F-4D97-AF65-F5344CB8AC3E}">
        <p14:creationId xmlns:p14="http://schemas.microsoft.com/office/powerpoint/2010/main" val="4176629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幻灯片图像占位符 1"/>
          <p:cNvSpPr>
            <a:spLocks noGrp="1" noRot="1" noChangeAspect="1" noTextEdit="1"/>
          </p:cNvSpPr>
          <p:nvPr>
            <p:ph type="sldImg"/>
          </p:nvPr>
        </p:nvSpPr>
        <p:spPr>
          <a:ln/>
        </p:spPr>
      </p:sp>
      <p:sp>
        <p:nvSpPr>
          <p:cNvPr id="512003" name="备注占位符 2"/>
          <p:cNvSpPr>
            <a:spLocks noGrp="1"/>
          </p:cNvSpPr>
          <p:nvPr>
            <p:ph type="body" idx="1"/>
          </p:nvPr>
        </p:nvSpPr>
        <p:spPr>
          <a:noFill/>
          <a:ln/>
        </p:spPr>
        <p:txBody>
          <a:bodyPr/>
          <a:lstStyle/>
          <a:p>
            <a:endParaRPr lang="zh-CN" altLang="en-US" smtClean="0"/>
          </a:p>
        </p:txBody>
      </p:sp>
      <p:sp>
        <p:nvSpPr>
          <p:cNvPr id="512004" name="灯片编号占位符 3"/>
          <p:cNvSpPr>
            <a:spLocks noGrp="1"/>
          </p:cNvSpPr>
          <p:nvPr>
            <p:ph type="sldNum" sz="quarter" idx="5"/>
          </p:nvPr>
        </p:nvSpPr>
        <p:spPr>
          <a:noFill/>
        </p:spPr>
        <p:txBody>
          <a:bodyPr/>
          <a:lstStyle/>
          <a:p>
            <a:fld id="{D53D5817-B180-4163-A7F7-D8C8FA34E50E}" type="slidenum">
              <a:rPr lang="en-US" altLang="zh-CN" smtClean="0"/>
              <a:pPr/>
              <a:t>54</a:t>
            </a:fld>
            <a:endParaRPr lang="en-US" altLang="zh-CN" smtClean="0"/>
          </a:p>
        </p:txBody>
      </p:sp>
    </p:spTree>
    <p:extLst>
      <p:ext uri="{BB962C8B-B14F-4D97-AF65-F5344CB8AC3E}">
        <p14:creationId xmlns:p14="http://schemas.microsoft.com/office/powerpoint/2010/main" val="90541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幻灯片图像占位符 1"/>
          <p:cNvSpPr>
            <a:spLocks noGrp="1" noRot="1" noChangeAspect="1" noTextEdit="1"/>
          </p:cNvSpPr>
          <p:nvPr>
            <p:ph type="sldImg"/>
          </p:nvPr>
        </p:nvSpPr>
        <p:spPr>
          <a:ln/>
        </p:spPr>
      </p:sp>
      <p:sp>
        <p:nvSpPr>
          <p:cNvPr id="510979" name="备注占位符 2"/>
          <p:cNvSpPr>
            <a:spLocks noGrp="1"/>
          </p:cNvSpPr>
          <p:nvPr>
            <p:ph type="body" idx="1"/>
          </p:nvPr>
        </p:nvSpPr>
        <p:spPr>
          <a:noFill/>
          <a:ln/>
        </p:spPr>
        <p:txBody>
          <a:bodyPr/>
          <a:lstStyle/>
          <a:p>
            <a:endParaRPr lang="zh-CN" altLang="en-US" smtClean="0"/>
          </a:p>
        </p:txBody>
      </p:sp>
      <p:sp>
        <p:nvSpPr>
          <p:cNvPr id="510980" name="灯片编号占位符 3"/>
          <p:cNvSpPr>
            <a:spLocks noGrp="1"/>
          </p:cNvSpPr>
          <p:nvPr>
            <p:ph type="sldNum" sz="quarter" idx="5"/>
          </p:nvPr>
        </p:nvSpPr>
        <p:spPr>
          <a:noFill/>
        </p:spPr>
        <p:txBody>
          <a:bodyPr/>
          <a:lstStyle/>
          <a:p>
            <a:fld id="{BA6F93C4-A48A-4BC5-9B55-415CCC75D834}" type="slidenum">
              <a:rPr lang="en-US" altLang="zh-CN" smtClean="0"/>
              <a:pPr/>
              <a:t>55</a:t>
            </a:fld>
            <a:endParaRPr lang="en-US" altLang="zh-CN" smtClean="0"/>
          </a:p>
        </p:txBody>
      </p:sp>
    </p:spTree>
    <p:extLst>
      <p:ext uri="{BB962C8B-B14F-4D97-AF65-F5344CB8AC3E}">
        <p14:creationId xmlns:p14="http://schemas.microsoft.com/office/powerpoint/2010/main" val="3577278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幻灯片图像占位符 1"/>
          <p:cNvSpPr>
            <a:spLocks noGrp="1" noRot="1" noChangeAspect="1" noTextEdit="1"/>
          </p:cNvSpPr>
          <p:nvPr>
            <p:ph type="sldImg"/>
          </p:nvPr>
        </p:nvSpPr>
        <p:spPr>
          <a:ln/>
        </p:spPr>
      </p:sp>
      <p:sp>
        <p:nvSpPr>
          <p:cNvPr id="513027" name="备注占位符 2"/>
          <p:cNvSpPr>
            <a:spLocks noGrp="1"/>
          </p:cNvSpPr>
          <p:nvPr>
            <p:ph type="body" idx="1"/>
          </p:nvPr>
        </p:nvSpPr>
        <p:spPr>
          <a:noFill/>
          <a:ln/>
        </p:spPr>
        <p:txBody>
          <a:bodyPr/>
          <a:lstStyle/>
          <a:p>
            <a:endParaRPr lang="zh-CN" altLang="en-US" smtClean="0"/>
          </a:p>
        </p:txBody>
      </p:sp>
      <p:sp>
        <p:nvSpPr>
          <p:cNvPr id="513028" name="灯片编号占位符 3"/>
          <p:cNvSpPr>
            <a:spLocks noGrp="1"/>
          </p:cNvSpPr>
          <p:nvPr>
            <p:ph type="sldNum" sz="quarter" idx="5"/>
          </p:nvPr>
        </p:nvSpPr>
        <p:spPr>
          <a:noFill/>
        </p:spPr>
        <p:txBody>
          <a:bodyPr/>
          <a:lstStyle/>
          <a:p>
            <a:fld id="{FE0C94B9-0D09-430F-A199-E8D2F7668772}" type="slidenum">
              <a:rPr lang="en-US" altLang="zh-CN" smtClean="0"/>
              <a:pPr/>
              <a:t>57</a:t>
            </a:fld>
            <a:endParaRPr lang="en-US" altLang="zh-CN" smtClean="0"/>
          </a:p>
        </p:txBody>
      </p:sp>
    </p:spTree>
    <p:extLst>
      <p:ext uri="{BB962C8B-B14F-4D97-AF65-F5344CB8AC3E}">
        <p14:creationId xmlns:p14="http://schemas.microsoft.com/office/powerpoint/2010/main" val="3271132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幻灯片图像占位符 1"/>
          <p:cNvSpPr>
            <a:spLocks noGrp="1" noRot="1" noChangeAspect="1" noTextEdit="1"/>
          </p:cNvSpPr>
          <p:nvPr>
            <p:ph type="sldImg"/>
          </p:nvPr>
        </p:nvSpPr>
        <p:spPr>
          <a:ln/>
        </p:spPr>
      </p:sp>
      <p:sp>
        <p:nvSpPr>
          <p:cNvPr id="514051" name="备注占位符 2"/>
          <p:cNvSpPr>
            <a:spLocks noGrp="1"/>
          </p:cNvSpPr>
          <p:nvPr>
            <p:ph type="body" idx="1"/>
          </p:nvPr>
        </p:nvSpPr>
        <p:spPr>
          <a:noFill/>
          <a:ln/>
        </p:spPr>
        <p:txBody>
          <a:bodyPr/>
          <a:lstStyle/>
          <a:p>
            <a:endParaRPr lang="zh-CN" altLang="en-US" smtClean="0"/>
          </a:p>
        </p:txBody>
      </p:sp>
      <p:sp>
        <p:nvSpPr>
          <p:cNvPr id="514052" name="灯片编号占位符 3"/>
          <p:cNvSpPr>
            <a:spLocks noGrp="1"/>
          </p:cNvSpPr>
          <p:nvPr>
            <p:ph type="sldNum" sz="quarter" idx="5"/>
          </p:nvPr>
        </p:nvSpPr>
        <p:spPr>
          <a:noFill/>
        </p:spPr>
        <p:txBody>
          <a:bodyPr/>
          <a:lstStyle/>
          <a:p>
            <a:fld id="{84510D88-22DA-41C3-8024-591A991C5FD7}" type="slidenum">
              <a:rPr lang="en-US" altLang="zh-CN" smtClean="0"/>
              <a:pPr/>
              <a:t>58</a:t>
            </a:fld>
            <a:endParaRPr lang="en-US" altLang="zh-CN" smtClean="0"/>
          </a:p>
        </p:txBody>
      </p:sp>
    </p:spTree>
    <p:extLst>
      <p:ext uri="{BB962C8B-B14F-4D97-AF65-F5344CB8AC3E}">
        <p14:creationId xmlns:p14="http://schemas.microsoft.com/office/powerpoint/2010/main" val="439699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幻灯片图像占位符 1"/>
          <p:cNvSpPr>
            <a:spLocks noGrp="1" noRot="1" noChangeAspect="1" noTextEdit="1"/>
          </p:cNvSpPr>
          <p:nvPr>
            <p:ph type="sldImg"/>
          </p:nvPr>
        </p:nvSpPr>
        <p:spPr>
          <a:ln/>
        </p:spPr>
      </p:sp>
      <p:sp>
        <p:nvSpPr>
          <p:cNvPr id="515075" name="备注占位符 2"/>
          <p:cNvSpPr>
            <a:spLocks noGrp="1"/>
          </p:cNvSpPr>
          <p:nvPr>
            <p:ph type="body" idx="1"/>
          </p:nvPr>
        </p:nvSpPr>
        <p:spPr>
          <a:noFill/>
          <a:ln/>
        </p:spPr>
        <p:txBody>
          <a:bodyPr/>
          <a:lstStyle/>
          <a:p>
            <a:endParaRPr lang="zh-CN" altLang="en-US" smtClean="0"/>
          </a:p>
        </p:txBody>
      </p:sp>
      <p:sp>
        <p:nvSpPr>
          <p:cNvPr id="515076" name="灯片编号占位符 3"/>
          <p:cNvSpPr>
            <a:spLocks noGrp="1"/>
          </p:cNvSpPr>
          <p:nvPr>
            <p:ph type="sldNum" sz="quarter" idx="5"/>
          </p:nvPr>
        </p:nvSpPr>
        <p:spPr>
          <a:noFill/>
        </p:spPr>
        <p:txBody>
          <a:bodyPr/>
          <a:lstStyle/>
          <a:p>
            <a:fld id="{A34F8693-FC52-4C3E-BA3D-7316776625FB}" type="slidenum">
              <a:rPr lang="en-US" altLang="zh-CN" smtClean="0"/>
              <a:pPr/>
              <a:t>59</a:t>
            </a:fld>
            <a:endParaRPr lang="en-US" altLang="zh-CN" smtClean="0"/>
          </a:p>
        </p:txBody>
      </p:sp>
    </p:spTree>
    <p:extLst>
      <p:ext uri="{BB962C8B-B14F-4D97-AF65-F5344CB8AC3E}">
        <p14:creationId xmlns:p14="http://schemas.microsoft.com/office/powerpoint/2010/main" val="57888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幻灯片图像占位符 1"/>
          <p:cNvSpPr>
            <a:spLocks noGrp="1" noRot="1" noChangeAspect="1" noTextEdit="1"/>
          </p:cNvSpPr>
          <p:nvPr>
            <p:ph type="sldImg"/>
          </p:nvPr>
        </p:nvSpPr>
        <p:spPr>
          <a:ln/>
        </p:spPr>
      </p:sp>
      <p:sp>
        <p:nvSpPr>
          <p:cNvPr id="475139" name="备注占位符 2"/>
          <p:cNvSpPr>
            <a:spLocks noGrp="1"/>
          </p:cNvSpPr>
          <p:nvPr>
            <p:ph type="body" idx="1"/>
          </p:nvPr>
        </p:nvSpPr>
        <p:spPr>
          <a:noFill/>
          <a:ln/>
        </p:spPr>
        <p:txBody>
          <a:bodyPr/>
          <a:lstStyle/>
          <a:p>
            <a:pPr eaLnBrk="1" hangingPunct="1"/>
            <a:endParaRPr lang="zh-CN" altLang="en-US" smtClean="0"/>
          </a:p>
        </p:txBody>
      </p:sp>
      <p:sp>
        <p:nvSpPr>
          <p:cNvPr id="475140" name="灯片编号占位符 3"/>
          <p:cNvSpPr>
            <a:spLocks noGrp="1"/>
          </p:cNvSpPr>
          <p:nvPr>
            <p:ph type="sldNum" sz="quarter" idx="5"/>
          </p:nvPr>
        </p:nvSpPr>
        <p:spPr>
          <a:noFill/>
        </p:spPr>
        <p:txBody>
          <a:bodyPr/>
          <a:lstStyle/>
          <a:p>
            <a:fld id="{8CE231DF-9454-42DF-A2EF-C1F9E52EC244}" type="slidenum">
              <a:rPr lang="en-US" altLang="zh-CN" smtClean="0"/>
              <a:pPr/>
              <a:t>4</a:t>
            </a:fld>
            <a:endParaRPr lang="en-US" altLang="zh-CN" smtClean="0"/>
          </a:p>
        </p:txBody>
      </p:sp>
    </p:spTree>
    <p:extLst>
      <p:ext uri="{BB962C8B-B14F-4D97-AF65-F5344CB8AC3E}">
        <p14:creationId xmlns:p14="http://schemas.microsoft.com/office/powerpoint/2010/main" val="2570712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幻灯片图像占位符 1"/>
          <p:cNvSpPr>
            <a:spLocks noGrp="1" noRot="1" noChangeAspect="1" noTextEdit="1"/>
          </p:cNvSpPr>
          <p:nvPr>
            <p:ph type="sldImg"/>
          </p:nvPr>
        </p:nvSpPr>
        <p:spPr>
          <a:ln/>
        </p:spPr>
      </p:sp>
      <p:sp>
        <p:nvSpPr>
          <p:cNvPr id="515075" name="备注占位符 2"/>
          <p:cNvSpPr>
            <a:spLocks noGrp="1"/>
          </p:cNvSpPr>
          <p:nvPr>
            <p:ph type="body" idx="1"/>
          </p:nvPr>
        </p:nvSpPr>
        <p:spPr>
          <a:noFill/>
          <a:ln/>
        </p:spPr>
        <p:txBody>
          <a:bodyPr/>
          <a:lstStyle/>
          <a:p>
            <a:endParaRPr lang="zh-CN" altLang="en-US" smtClean="0"/>
          </a:p>
        </p:txBody>
      </p:sp>
      <p:sp>
        <p:nvSpPr>
          <p:cNvPr id="515076" name="灯片编号占位符 3"/>
          <p:cNvSpPr>
            <a:spLocks noGrp="1"/>
          </p:cNvSpPr>
          <p:nvPr>
            <p:ph type="sldNum" sz="quarter" idx="5"/>
          </p:nvPr>
        </p:nvSpPr>
        <p:spPr>
          <a:noFill/>
        </p:spPr>
        <p:txBody>
          <a:bodyPr/>
          <a:lstStyle/>
          <a:p>
            <a:fld id="{A34F8693-FC52-4C3E-BA3D-7316776625FB}" type="slidenum">
              <a:rPr lang="en-US" altLang="zh-CN" smtClean="0"/>
              <a:pPr/>
              <a:t>60</a:t>
            </a:fld>
            <a:endParaRPr lang="en-US" altLang="zh-CN" smtClean="0"/>
          </a:p>
        </p:txBody>
      </p:sp>
    </p:spTree>
    <p:extLst>
      <p:ext uri="{BB962C8B-B14F-4D97-AF65-F5344CB8AC3E}">
        <p14:creationId xmlns:p14="http://schemas.microsoft.com/office/powerpoint/2010/main" val="38724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pPr eaLnBrk="1" hangingPunct="1"/>
            <a:endParaRPr lang="zh-CN" altLang="en-US" smtClean="0"/>
          </a:p>
        </p:txBody>
      </p:sp>
      <p:sp>
        <p:nvSpPr>
          <p:cNvPr id="1515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F15700-0AE9-4EB4-A38A-0F35BC0DE88D}"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charset="-122"/>
              <a:cs typeface="+mn-cs"/>
            </a:endParaRPr>
          </a:p>
        </p:txBody>
      </p:sp>
    </p:spTree>
    <p:extLst>
      <p:ext uri="{BB962C8B-B14F-4D97-AF65-F5344CB8AC3E}">
        <p14:creationId xmlns:p14="http://schemas.microsoft.com/office/powerpoint/2010/main" val="2543198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幻灯片图像占位符 1"/>
          <p:cNvSpPr>
            <a:spLocks noGrp="1" noRot="1" noChangeAspect="1" noTextEdit="1"/>
          </p:cNvSpPr>
          <p:nvPr>
            <p:ph type="sldImg"/>
          </p:nvPr>
        </p:nvSpPr>
        <p:spPr>
          <a:ln/>
        </p:spPr>
      </p:sp>
      <p:sp>
        <p:nvSpPr>
          <p:cNvPr id="326659"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26660" name="灯片编号占位符 3"/>
          <p:cNvSpPr>
            <a:spLocks noGrp="1"/>
          </p:cNvSpPr>
          <p:nvPr>
            <p:ph type="sldNum" sz="quarter" idx="5"/>
          </p:nvPr>
        </p:nvSpPr>
        <p:spPr>
          <a:noFill/>
        </p:spPr>
        <p:txBody>
          <a:bodyPr/>
          <a:lstStyle/>
          <a:p>
            <a:fld id="{5E768DC2-6B0E-4E10-9425-95ADA3337F02}" type="slidenum">
              <a:rPr lang="en-US" altLang="zh-CN" smtClean="0">
                <a:ea typeface="宋体" charset="-122"/>
              </a:rPr>
              <a:pPr/>
              <a:t>62</a:t>
            </a:fld>
            <a:endParaRPr lang="en-US" altLang="zh-CN" smtClean="0">
              <a:ea typeface="宋体" charset="-122"/>
            </a:endParaRPr>
          </a:p>
        </p:txBody>
      </p:sp>
    </p:spTree>
    <p:extLst>
      <p:ext uri="{BB962C8B-B14F-4D97-AF65-F5344CB8AC3E}">
        <p14:creationId xmlns:p14="http://schemas.microsoft.com/office/powerpoint/2010/main" val="2248497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幻灯片图像占位符 1"/>
          <p:cNvSpPr>
            <a:spLocks noGrp="1" noRot="1" noChangeAspect="1" noTextEdit="1"/>
          </p:cNvSpPr>
          <p:nvPr>
            <p:ph type="sldImg"/>
          </p:nvPr>
        </p:nvSpPr>
        <p:spPr>
          <a:ln/>
        </p:spPr>
      </p:sp>
      <p:sp>
        <p:nvSpPr>
          <p:cNvPr id="326659"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26660" name="灯片编号占位符 3"/>
          <p:cNvSpPr>
            <a:spLocks noGrp="1"/>
          </p:cNvSpPr>
          <p:nvPr>
            <p:ph type="sldNum" sz="quarter" idx="5"/>
          </p:nvPr>
        </p:nvSpPr>
        <p:spPr>
          <a:noFill/>
        </p:spPr>
        <p:txBody>
          <a:bodyPr/>
          <a:lstStyle/>
          <a:p>
            <a:fld id="{5E768DC2-6B0E-4E10-9425-95ADA3337F02}" type="slidenum">
              <a:rPr lang="en-US" altLang="zh-CN" smtClean="0">
                <a:ea typeface="宋体" charset="-122"/>
              </a:rPr>
              <a:pPr/>
              <a:t>63</a:t>
            </a:fld>
            <a:endParaRPr lang="en-US" altLang="zh-CN" smtClean="0">
              <a:ea typeface="宋体" charset="-122"/>
            </a:endParaRPr>
          </a:p>
        </p:txBody>
      </p:sp>
    </p:spTree>
    <p:extLst>
      <p:ext uri="{BB962C8B-B14F-4D97-AF65-F5344CB8AC3E}">
        <p14:creationId xmlns:p14="http://schemas.microsoft.com/office/powerpoint/2010/main" val="2110951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幻灯片图像占位符 1"/>
          <p:cNvSpPr>
            <a:spLocks noGrp="1" noRot="1" noChangeAspect="1" noTextEdit="1"/>
          </p:cNvSpPr>
          <p:nvPr>
            <p:ph type="sldImg"/>
          </p:nvPr>
        </p:nvSpPr>
        <p:spPr>
          <a:ln/>
        </p:spPr>
      </p:sp>
      <p:sp>
        <p:nvSpPr>
          <p:cNvPr id="328707"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28708" name="灯片编号占位符 3"/>
          <p:cNvSpPr>
            <a:spLocks noGrp="1"/>
          </p:cNvSpPr>
          <p:nvPr>
            <p:ph type="sldNum" sz="quarter" idx="5"/>
          </p:nvPr>
        </p:nvSpPr>
        <p:spPr>
          <a:noFill/>
        </p:spPr>
        <p:txBody>
          <a:bodyPr/>
          <a:lstStyle/>
          <a:p>
            <a:fld id="{C257B7A1-7259-44EA-BB71-7DEA8AEFF742}" type="slidenum">
              <a:rPr lang="en-US" altLang="zh-CN" smtClean="0">
                <a:ea typeface="宋体" charset="-122"/>
              </a:rPr>
              <a:pPr/>
              <a:t>64</a:t>
            </a:fld>
            <a:endParaRPr lang="en-US" altLang="zh-CN" smtClean="0">
              <a:ea typeface="宋体" charset="-122"/>
            </a:endParaRPr>
          </a:p>
        </p:txBody>
      </p:sp>
    </p:spTree>
    <p:extLst>
      <p:ext uri="{BB962C8B-B14F-4D97-AF65-F5344CB8AC3E}">
        <p14:creationId xmlns:p14="http://schemas.microsoft.com/office/powerpoint/2010/main" val="2587162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p:cNvSpPr>
            <a:spLocks noGrp="1" noRot="1" noChangeAspect="1" noTextEdit="1"/>
          </p:cNvSpPr>
          <p:nvPr>
            <p:ph type="sldImg"/>
          </p:nvPr>
        </p:nvSpPr>
        <p:spPr>
          <a:ln/>
        </p:spPr>
      </p:sp>
      <p:sp>
        <p:nvSpPr>
          <p:cNvPr id="330755"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30756" name="灯片编号占位符 3"/>
          <p:cNvSpPr>
            <a:spLocks noGrp="1"/>
          </p:cNvSpPr>
          <p:nvPr>
            <p:ph type="sldNum" sz="quarter" idx="5"/>
          </p:nvPr>
        </p:nvSpPr>
        <p:spPr>
          <a:noFill/>
        </p:spPr>
        <p:txBody>
          <a:bodyPr/>
          <a:lstStyle/>
          <a:p>
            <a:fld id="{A77F7544-A681-4D43-B18B-8A394C75CEF9}" type="slidenum">
              <a:rPr lang="en-US" altLang="zh-CN" smtClean="0">
                <a:ea typeface="宋体" charset="-122"/>
              </a:rPr>
              <a:pPr/>
              <a:t>65</a:t>
            </a:fld>
            <a:endParaRPr lang="en-US" altLang="zh-CN" smtClean="0">
              <a:ea typeface="宋体" charset="-122"/>
            </a:endParaRPr>
          </a:p>
        </p:txBody>
      </p:sp>
    </p:spTree>
    <p:extLst>
      <p:ext uri="{BB962C8B-B14F-4D97-AF65-F5344CB8AC3E}">
        <p14:creationId xmlns:p14="http://schemas.microsoft.com/office/powerpoint/2010/main" val="1958740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幻灯片图像占位符 1"/>
          <p:cNvSpPr>
            <a:spLocks noGrp="1" noRot="1" noChangeAspect="1" noTextEdit="1"/>
          </p:cNvSpPr>
          <p:nvPr>
            <p:ph type="sldImg"/>
          </p:nvPr>
        </p:nvSpPr>
        <p:spPr>
          <a:ln/>
        </p:spPr>
      </p:sp>
      <p:sp>
        <p:nvSpPr>
          <p:cNvPr id="332803"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32804" name="灯片编号占位符 3"/>
          <p:cNvSpPr>
            <a:spLocks noGrp="1"/>
          </p:cNvSpPr>
          <p:nvPr>
            <p:ph type="sldNum" sz="quarter" idx="5"/>
          </p:nvPr>
        </p:nvSpPr>
        <p:spPr>
          <a:noFill/>
        </p:spPr>
        <p:txBody>
          <a:bodyPr/>
          <a:lstStyle/>
          <a:p>
            <a:fld id="{EBE16434-8E8D-4898-8227-3ED97975DFB5}" type="slidenum">
              <a:rPr lang="en-US" altLang="zh-CN" smtClean="0">
                <a:ea typeface="宋体" charset="-122"/>
              </a:rPr>
              <a:pPr/>
              <a:t>66</a:t>
            </a:fld>
            <a:endParaRPr lang="en-US" altLang="zh-CN" smtClean="0">
              <a:ea typeface="宋体" charset="-122"/>
            </a:endParaRPr>
          </a:p>
        </p:txBody>
      </p:sp>
    </p:spTree>
    <p:extLst>
      <p:ext uri="{BB962C8B-B14F-4D97-AF65-F5344CB8AC3E}">
        <p14:creationId xmlns:p14="http://schemas.microsoft.com/office/powerpoint/2010/main" val="568662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幻灯片图像占位符 1"/>
          <p:cNvSpPr>
            <a:spLocks noGrp="1" noRot="1" noChangeAspect="1" noTextEdit="1"/>
          </p:cNvSpPr>
          <p:nvPr>
            <p:ph type="sldImg"/>
          </p:nvPr>
        </p:nvSpPr>
        <p:spPr>
          <a:ln/>
        </p:spPr>
      </p:sp>
      <p:sp>
        <p:nvSpPr>
          <p:cNvPr id="334851"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334852" name="灯片编号占位符 3"/>
          <p:cNvSpPr>
            <a:spLocks noGrp="1"/>
          </p:cNvSpPr>
          <p:nvPr>
            <p:ph type="sldNum" sz="quarter" idx="5"/>
          </p:nvPr>
        </p:nvSpPr>
        <p:spPr>
          <a:noFill/>
        </p:spPr>
        <p:txBody>
          <a:bodyPr/>
          <a:lstStyle/>
          <a:p>
            <a:fld id="{9CBE12CD-735C-4E11-BDF9-A500799D8B4C}" type="slidenum">
              <a:rPr lang="en-US" altLang="zh-CN" smtClean="0">
                <a:ea typeface="宋体" charset="-122"/>
              </a:rPr>
              <a:pPr/>
              <a:t>68</a:t>
            </a:fld>
            <a:endParaRPr lang="en-US" altLang="zh-CN" smtClean="0">
              <a:ea typeface="宋体" charset="-122"/>
            </a:endParaRPr>
          </a:p>
        </p:txBody>
      </p:sp>
    </p:spTree>
    <p:extLst>
      <p:ext uri="{BB962C8B-B14F-4D97-AF65-F5344CB8AC3E}">
        <p14:creationId xmlns:p14="http://schemas.microsoft.com/office/powerpoint/2010/main" val="1718919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pPr eaLnBrk="1" hangingPunct="1"/>
            <a:endParaRPr lang="zh-CN" altLang="en-US" smtClean="0"/>
          </a:p>
        </p:txBody>
      </p:sp>
      <p:sp>
        <p:nvSpPr>
          <p:cNvPr id="1515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F15700-0AE9-4EB4-A38A-0F35BC0DE88D}"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charset="-122"/>
              <a:cs typeface="+mn-cs"/>
            </a:endParaRPr>
          </a:p>
        </p:txBody>
      </p:sp>
    </p:spTree>
    <p:extLst>
      <p:ext uri="{BB962C8B-B14F-4D97-AF65-F5344CB8AC3E}">
        <p14:creationId xmlns:p14="http://schemas.microsoft.com/office/powerpoint/2010/main" val="3536014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p:spPr>
        <p:txBody>
          <a:bodyPr/>
          <a:lstStyle/>
          <a:p>
            <a:pPr eaLnBrk="1" hangingPunct="1"/>
            <a:endParaRPr lang="zh-CN" altLang="en-US" smtClean="0"/>
          </a:p>
        </p:txBody>
      </p:sp>
      <p:sp>
        <p:nvSpPr>
          <p:cNvPr id="274436" name="灯片编号占位符 3"/>
          <p:cNvSpPr>
            <a:spLocks noGrp="1"/>
          </p:cNvSpPr>
          <p:nvPr>
            <p:ph type="sldNum" sz="quarter" idx="5"/>
          </p:nvPr>
        </p:nvSpPr>
        <p:spPr>
          <a:noFill/>
        </p:spPr>
        <p:txBody>
          <a:bodyPr/>
          <a:lstStyle/>
          <a:p>
            <a:fld id="{17857441-D258-40C7-8242-E8E6E90E6742}" type="slidenum">
              <a:rPr lang="zh-CN" altLang="en-US" smtClean="0"/>
              <a:pPr/>
              <a:t>74</a:t>
            </a:fld>
            <a:endParaRPr lang="en-US" altLang="zh-CN" smtClean="0"/>
          </a:p>
        </p:txBody>
      </p:sp>
    </p:spTree>
    <p:extLst>
      <p:ext uri="{BB962C8B-B14F-4D97-AF65-F5344CB8AC3E}">
        <p14:creationId xmlns:p14="http://schemas.microsoft.com/office/powerpoint/2010/main" val="203957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幻灯片图像占位符 1"/>
          <p:cNvSpPr>
            <a:spLocks noGrp="1" noRot="1" noChangeAspect="1" noTextEdit="1"/>
          </p:cNvSpPr>
          <p:nvPr>
            <p:ph type="sldImg"/>
          </p:nvPr>
        </p:nvSpPr>
        <p:spPr>
          <a:ln/>
        </p:spPr>
      </p:sp>
      <p:sp>
        <p:nvSpPr>
          <p:cNvPr id="476163" name="备注占位符 2"/>
          <p:cNvSpPr>
            <a:spLocks noGrp="1"/>
          </p:cNvSpPr>
          <p:nvPr>
            <p:ph type="body" idx="1"/>
          </p:nvPr>
        </p:nvSpPr>
        <p:spPr>
          <a:noFill/>
          <a:ln/>
        </p:spPr>
        <p:txBody>
          <a:bodyPr/>
          <a:lstStyle/>
          <a:p>
            <a:pPr eaLnBrk="1" hangingPunct="1"/>
            <a:endParaRPr lang="zh-CN" altLang="en-US" smtClean="0"/>
          </a:p>
        </p:txBody>
      </p:sp>
      <p:sp>
        <p:nvSpPr>
          <p:cNvPr id="476164" name="灯片编号占位符 3"/>
          <p:cNvSpPr>
            <a:spLocks noGrp="1"/>
          </p:cNvSpPr>
          <p:nvPr>
            <p:ph type="sldNum" sz="quarter" idx="5"/>
          </p:nvPr>
        </p:nvSpPr>
        <p:spPr>
          <a:noFill/>
        </p:spPr>
        <p:txBody>
          <a:bodyPr/>
          <a:lstStyle/>
          <a:p>
            <a:fld id="{73680C88-C764-42FC-8848-82C486803DE0}" type="slidenum">
              <a:rPr lang="en-US" altLang="zh-CN" smtClean="0"/>
              <a:pPr/>
              <a:t>5</a:t>
            </a:fld>
            <a:endParaRPr lang="en-US" altLang="zh-CN" smtClean="0"/>
          </a:p>
        </p:txBody>
      </p:sp>
    </p:spTree>
    <p:extLst>
      <p:ext uri="{BB962C8B-B14F-4D97-AF65-F5344CB8AC3E}">
        <p14:creationId xmlns:p14="http://schemas.microsoft.com/office/powerpoint/2010/main" val="3768381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193540" name="灯片编号占位符 3"/>
          <p:cNvSpPr>
            <a:spLocks noGrp="1"/>
          </p:cNvSpPr>
          <p:nvPr>
            <p:ph type="sldNum" sz="quarter" idx="5"/>
          </p:nvPr>
        </p:nvSpPr>
        <p:spPr>
          <a:noFill/>
        </p:spPr>
        <p:txBody>
          <a:bodyPr/>
          <a:lstStyle/>
          <a:p>
            <a:fld id="{D92F4A8E-41C6-4711-BA1A-FD2040606113}" type="slidenum">
              <a:rPr lang="en-US" altLang="zh-CN" smtClean="0">
                <a:ea typeface="宋体" charset="-122"/>
              </a:rPr>
              <a:pPr/>
              <a:t>76</a:t>
            </a:fld>
            <a:endParaRPr lang="en-US" altLang="zh-CN" smtClean="0">
              <a:ea typeface="宋体" charset="-122"/>
            </a:endParaRPr>
          </a:p>
        </p:txBody>
      </p:sp>
    </p:spTree>
    <p:extLst>
      <p:ext uri="{BB962C8B-B14F-4D97-AF65-F5344CB8AC3E}">
        <p14:creationId xmlns:p14="http://schemas.microsoft.com/office/powerpoint/2010/main" val="33837110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ln/>
        </p:spPr>
        <p:txBody>
          <a:bodyPr/>
          <a:lstStyle/>
          <a:p>
            <a:endParaRPr lang="zh-CN" altLang="en-US" smtClean="0">
              <a:ea typeface="宋体" charset="-122"/>
            </a:endParaRPr>
          </a:p>
        </p:txBody>
      </p:sp>
      <p:sp>
        <p:nvSpPr>
          <p:cNvPr id="195588" name="灯片编号占位符 3"/>
          <p:cNvSpPr>
            <a:spLocks noGrp="1"/>
          </p:cNvSpPr>
          <p:nvPr>
            <p:ph type="sldNum" sz="quarter" idx="5"/>
          </p:nvPr>
        </p:nvSpPr>
        <p:spPr>
          <a:noFill/>
        </p:spPr>
        <p:txBody>
          <a:bodyPr/>
          <a:lstStyle/>
          <a:p>
            <a:fld id="{1BD8E823-7EEF-41AA-90BA-4066A31D7B8F}" type="slidenum">
              <a:rPr lang="en-US" altLang="zh-CN" smtClean="0">
                <a:ea typeface="宋体" charset="-122"/>
              </a:rPr>
              <a:pPr/>
              <a:t>82</a:t>
            </a:fld>
            <a:endParaRPr lang="en-US" altLang="zh-CN" smtClean="0">
              <a:ea typeface="宋体" charset="-122"/>
            </a:endParaRPr>
          </a:p>
        </p:txBody>
      </p:sp>
    </p:spTree>
    <p:extLst>
      <p:ext uri="{BB962C8B-B14F-4D97-AF65-F5344CB8AC3E}">
        <p14:creationId xmlns:p14="http://schemas.microsoft.com/office/powerpoint/2010/main" val="2998765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a:ln/>
        </p:spPr>
        <p:txBody>
          <a:bodyPr/>
          <a:lstStyle/>
          <a:p>
            <a:pPr eaLnBrk="1" hangingPunct="1"/>
            <a:endParaRPr lang="zh-CN" altLang="en-US" smtClean="0">
              <a:ea typeface="宋体" charset="-122"/>
            </a:endParaRPr>
          </a:p>
        </p:txBody>
      </p:sp>
      <p:sp>
        <p:nvSpPr>
          <p:cNvPr id="194564" name="灯片编号占位符 3"/>
          <p:cNvSpPr>
            <a:spLocks noGrp="1"/>
          </p:cNvSpPr>
          <p:nvPr>
            <p:ph type="sldNum" sz="quarter" idx="5"/>
          </p:nvPr>
        </p:nvSpPr>
        <p:spPr>
          <a:noFill/>
        </p:spPr>
        <p:txBody>
          <a:bodyPr/>
          <a:lstStyle/>
          <a:p>
            <a:fld id="{ED2AC594-66BF-42DB-B8EB-FF49CF3710A8}" type="slidenum">
              <a:rPr lang="en-US" altLang="zh-CN" smtClean="0">
                <a:ea typeface="宋体" charset="-122"/>
              </a:rPr>
              <a:pPr/>
              <a:t>83</a:t>
            </a:fld>
            <a:endParaRPr lang="en-US" altLang="zh-CN" smtClean="0">
              <a:ea typeface="宋体" charset="-122"/>
            </a:endParaRPr>
          </a:p>
        </p:txBody>
      </p:sp>
    </p:spTree>
    <p:extLst>
      <p:ext uri="{BB962C8B-B14F-4D97-AF65-F5344CB8AC3E}">
        <p14:creationId xmlns:p14="http://schemas.microsoft.com/office/powerpoint/2010/main" val="3675209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a:ln/>
        </p:spPr>
        <p:txBody>
          <a:bodyPr/>
          <a:lstStyle/>
          <a:p>
            <a:endParaRPr lang="zh-CN" altLang="en-US" smtClean="0">
              <a:ea typeface="宋体" charset="-122"/>
            </a:endParaRPr>
          </a:p>
        </p:txBody>
      </p:sp>
      <p:sp>
        <p:nvSpPr>
          <p:cNvPr id="196612" name="灯片编号占位符 3"/>
          <p:cNvSpPr>
            <a:spLocks noGrp="1"/>
          </p:cNvSpPr>
          <p:nvPr>
            <p:ph type="sldNum" sz="quarter" idx="5"/>
          </p:nvPr>
        </p:nvSpPr>
        <p:spPr>
          <a:noFill/>
        </p:spPr>
        <p:txBody>
          <a:bodyPr/>
          <a:lstStyle/>
          <a:p>
            <a:fld id="{84B12F49-D2CC-4318-8711-C1183B1B542F}" type="slidenum">
              <a:rPr lang="en-US" altLang="zh-CN" smtClean="0">
                <a:ea typeface="宋体" charset="-122"/>
              </a:rPr>
              <a:pPr/>
              <a:t>84</a:t>
            </a:fld>
            <a:endParaRPr lang="en-US" altLang="zh-CN" smtClean="0">
              <a:ea typeface="宋体" charset="-122"/>
            </a:endParaRPr>
          </a:p>
        </p:txBody>
      </p:sp>
    </p:spTree>
    <p:extLst>
      <p:ext uri="{BB962C8B-B14F-4D97-AF65-F5344CB8AC3E}">
        <p14:creationId xmlns:p14="http://schemas.microsoft.com/office/powerpoint/2010/main" val="2800483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pPr eaLnBrk="1" hangingPunct="1"/>
            <a:endParaRPr lang="zh-CN" altLang="en-US" smtClean="0"/>
          </a:p>
        </p:txBody>
      </p:sp>
      <p:sp>
        <p:nvSpPr>
          <p:cNvPr id="151556" name="灯片编号占位符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F15700-0AE9-4EB4-A38A-0F35BC0DE88D}" type="slidenum">
              <a:rPr kumimoji="1" lang="zh-CN" altLang="en-US" sz="1200" b="0" i="0" u="none" strike="noStrike" kern="1200" cap="none" spc="0" normalizeH="0" baseline="0" noProof="0" smtClean="0">
                <a:ln>
                  <a:noFill/>
                </a:ln>
                <a:solidFill>
                  <a:srgbClr val="000000"/>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1" lang="en-US" altLang="zh-CN" sz="1200" b="0" i="0" u="none" strike="noStrike" kern="1200" cap="none" spc="0" normalizeH="0" baseline="0" noProof="0" smtClean="0">
              <a:ln>
                <a:noFill/>
              </a:ln>
              <a:solidFill>
                <a:srgbClr val="000000"/>
              </a:solidFill>
              <a:effectLst/>
              <a:uLnTx/>
              <a:uFillTx/>
              <a:latin typeface="Tahoma" pitchFamily="34" charset="0"/>
              <a:ea typeface="宋体" charset="-122"/>
              <a:cs typeface="+mn-cs"/>
            </a:endParaRPr>
          </a:p>
        </p:txBody>
      </p:sp>
    </p:spTree>
    <p:extLst>
      <p:ext uri="{BB962C8B-B14F-4D97-AF65-F5344CB8AC3E}">
        <p14:creationId xmlns:p14="http://schemas.microsoft.com/office/powerpoint/2010/main" val="171885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幻灯片图像占位符 1"/>
          <p:cNvSpPr>
            <a:spLocks noGrp="1" noRot="1" noChangeAspect="1" noTextEdit="1"/>
          </p:cNvSpPr>
          <p:nvPr>
            <p:ph type="sldImg"/>
          </p:nvPr>
        </p:nvSpPr>
        <p:spPr>
          <a:ln/>
        </p:spPr>
      </p:sp>
      <p:sp>
        <p:nvSpPr>
          <p:cNvPr id="477187" name="备注占位符 2"/>
          <p:cNvSpPr>
            <a:spLocks noGrp="1"/>
          </p:cNvSpPr>
          <p:nvPr>
            <p:ph type="body" idx="1"/>
          </p:nvPr>
        </p:nvSpPr>
        <p:spPr>
          <a:noFill/>
          <a:ln/>
        </p:spPr>
        <p:txBody>
          <a:bodyPr/>
          <a:lstStyle/>
          <a:p>
            <a:pPr eaLnBrk="1" hangingPunct="1"/>
            <a:endParaRPr lang="zh-CN" altLang="en-US" smtClean="0"/>
          </a:p>
        </p:txBody>
      </p:sp>
      <p:sp>
        <p:nvSpPr>
          <p:cNvPr id="477188" name="灯片编号占位符 3"/>
          <p:cNvSpPr>
            <a:spLocks noGrp="1"/>
          </p:cNvSpPr>
          <p:nvPr>
            <p:ph type="sldNum" sz="quarter" idx="5"/>
          </p:nvPr>
        </p:nvSpPr>
        <p:spPr>
          <a:noFill/>
        </p:spPr>
        <p:txBody>
          <a:bodyPr/>
          <a:lstStyle/>
          <a:p>
            <a:fld id="{39D013A1-ADA2-421F-8317-977CF38F701E}" type="slidenum">
              <a:rPr lang="en-US" altLang="zh-CN" smtClean="0"/>
              <a:pPr/>
              <a:t>6</a:t>
            </a:fld>
            <a:endParaRPr lang="en-US" altLang="zh-CN" smtClean="0"/>
          </a:p>
        </p:txBody>
      </p:sp>
    </p:spTree>
    <p:extLst>
      <p:ext uri="{BB962C8B-B14F-4D97-AF65-F5344CB8AC3E}">
        <p14:creationId xmlns:p14="http://schemas.microsoft.com/office/powerpoint/2010/main" val="240481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幻灯片图像占位符 1"/>
          <p:cNvSpPr>
            <a:spLocks noGrp="1" noRot="1" noChangeAspect="1" noTextEdit="1"/>
          </p:cNvSpPr>
          <p:nvPr>
            <p:ph type="sldImg"/>
          </p:nvPr>
        </p:nvSpPr>
        <p:spPr>
          <a:ln/>
        </p:spPr>
      </p:sp>
      <p:sp>
        <p:nvSpPr>
          <p:cNvPr id="478211" name="备注占位符 2"/>
          <p:cNvSpPr>
            <a:spLocks noGrp="1"/>
          </p:cNvSpPr>
          <p:nvPr>
            <p:ph type="body" idx="1"/>
          </p:nvPr>
        </p:nvSpPr>
        <p:spPr>
          <a:noFill/>
          <a:ln/>
        </p:spPr>
        <p:txBody>
          <a:bodyPr/>
          <a:lstStyle/>
          <a:p>
            <a:pPr eaLnBrk="1" hangingPunct="1"/>
            <a:endParaRPr lang="zh-CN" altLang="en-US" smtClean="0"/>
          </a:p>
        </p:txBody>
      </p:sp>
      <p:sp>
        <p:nvSpPr>
          <p:cNvPr id="478212" name="灯片编号占位符 3"/>
          <p:cNvSpPr>
            <a:spLocks noGrp="1"/>
          </p:cNvSpPr>
          <p:nvPr>
            <p:ph type="sldNum" sz="quarter" idx="5"/>
          </p:nvPr>
        </p:nvSpPr>
        <p:spPr>
          <a:noFill/>
        </p:spPr>
        <p:txBody>
          <a:bodyPr/>
          <a:lstStyle/>
          <a:p>
            <a:fld id="{447CFEBE-3BBE-4B07-9BE7-72C9095359AF}" type="slidenum">
              <a:rPr lang="en-US" altLang="zh-CN" smtClean="0"/>
              <a:pPr/>
              <a:t>7</a:t>
            </a:fld>
            <a:endParaRPr lang="en-US" altLang="zh-CN" smtClean="0"/>
          </a:p>
        </p:txBody>
      </p:sp>
    </p:spTree>
    <p:extLst>
      <p:ext uri="{BB962C8B-B14F-4D97-AF65-F5344CB8AC3E}">
        <p14:creationId xmlns:p14="http://schemas.microsoft.com/office/powerpoint/2010/main" val="3008842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幻灯片图像占位符 1"/>
          <p:cNvSpPr>
            <a:spLocks noGrp="1" noRot="1" noChangeAspect="1" noTextEdit="1"/>
          </p:cNvSpPr>
          <p:nvPr>
            <p:ph type="sldImg"/>
          </p:nvPr>
        </p:nvSpPr>
        <p:spPr>
          <a:ln/>
        </p:spPr>
      </p:sp>
      <p:sp>
        <p:nvSpPr>
          <p:cNvPr id="479235" name="备注占位符 2"/>
          <p:cNvSpPr>
            <a:spLocks noGrp="1"/>
          </p:cNvSpPr>
          <p:nvPr>
            <p:ph type="body" idx="1"/>
          </p:nvPr>
        </p:nvSpPr>
        <p:spPr>
          <a:noFill/>
          <a:ln/>
        </p:spPr>
        <p:txBody>
          <a:bodyPr/>
          <a:lstStyle/>
          <a:p>
            <a:pPr eaLnBrk="1" hangingPunct="1"/>
            <a:endParaRPr lang="zh-CN" altLang="en-US" smtClean="0"/>
          </a:p>
        </p:txBody>
      </p:sp>
      <p:sp>
        <p:nvSpPr>
          <p:cNvPr id="479236" name="灯片编号占位符 3"/>
          <p:cNvSpPr>
            <a:spLocks noGrp="1"/>
          </p:cNvSpPr>
          <p:nvPr>
            <p:ph type="sldNum" sz="quarter" idx="5"/>
          </p:nvPr>
        </p:nvSpPr>
        <p:spPr>
          <a:noFill/>
        </p:spPr>
        <p:txBody>
          <a:bodyPr/>
          <a:lstStyle/>
          <a:p>
            <a:fld id="{F10046A2-2421-4EDF-9833-68BA2AD0EAD2}" type="slidenum">
              <a:rPr lang="en-US" altLang="zh-CN" smtClean="0"/>
              <a:pPr/>
              <a:t>8</a:t>
            </a:fld>
            <a:endParaRPr lang="en-US" altLang="zh-CN" smtClean="0"/>
          </a:p>
        </p:txBody>
      </p:sp>
    </p:spTree>
    <p:extLst>
      <p:ext uri="{BB962C8B-B14F-4D97-AF65-F5344CB8AC3E}">
        <p14:creationId xmlns:p14="http://schemas.microsoft.com/office/powerpoint/2010/main" val="3207449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幻灯片图像占位符 1"/>
          <p:cNvSpPr>
            <a:spLocks noGrp="1" noRot="1" noChangeAspect="1" noTextEdit="1"/>
          </p:cNvSpPr>
          <p:nvPr>
            <p:ph type="sldImg"/>
          </p:nvPr>
        </p:nvSpPr>
        <p:spPr>
          <a:ln/>
        </p:spPr>
      </p:sp>
      <p:sp>
        <p:nvSpPr>
          <p:cNvPr id="480259" name="备注占位符 2"/>
          <p:cNvSpPr>
            <a:spLocks noGrp="1"/>
          </p:cNvSpPr>
          <p:nvPr>
            <p:ph type="body" idx="1"/>
          </p:nvPr>
        </p:nvSpPr>
        <p:spPr>
          <a:noFill/>
          <a:ln/>
        </p:spPr>
        <p:txBody>
          <a:bodyPr/>
          <a:lstStyle/>
          <a:p>
            <a:pPr eaLnBrk="1" hangingPunct="1"/>
            <a:endParaRPr lang="zh-CN" altLang="en-US" smtClean="0"/>
          </a:p>
        </p:txBody>
      </p:sp>
      <p:sp>
        <p:nvSpPr>
          <p:cNvPr id="480260" name="灯片编号占位符 3"/>
          <p:cNvSpPr>
            <a:spLocks noGrp="1"/>
          </p:cNvSpPr>
          <p:nvPr>
            <p:ph type="sldNum" sz="quarter" idx="5"/>
          </p:nvPr>
        </p:nvSpPr>
        <p:spPr>
          <a:noFill/>
        </p:spPr>
        <p:txBody>
          <a:bodyPr/>
          <a:lstStyle/>
          <a:p>
            <a:fld id="{9AC53113-CDE5-4E13-8314-087D4EEE8931}" type="slidenum">
              <a:rPr lang="en-US" altLang="zh-CN" smtClean="0"/>
              <a:pPr/>
              <a:t>9</a:t>
            </a:fld>
            <a:endParaRPr lang="en-US" altLang="zh-CN" smtClean="0"/>
          </a:p>
        </p:txBody>
      </p:sp>
    </p:spTree>
    <p:extLst>
      <p:ext uri="{BB962C8B-B14F-4D97-AF65-F5344CB8AC3E}">
        <p14:creationId xmlns:p14="http://schemas.microsoft.com/office/powerpoint/2010/main" val="3793307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22631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22631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57270C1-82C8-4DF3-BD37-16CEE7EA3D26}"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2B9A000-273F-4A4F-843F-3C1A408D7736}"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4813" y="166688"/>
            <a:ext cx="2200275" cy="65389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52400" y="166688"/>
            <a:ext cx="6450013" cy="65389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0BB489-1B55-4FA4-9DB5-6209F6827C6F}"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D46AB15-7F89-4230-BD69-35409B13AB7B}"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D67D504-E044-4296-A54D-7EB6D7108A67}"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5C7C1EF-492B-4971-B62C-C0DCA4133474}"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1313" y="1447800"/>
            <a:ext cx="42100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3763" y="1447800"/>
            <a:ext cx="4211637"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21364CD2-1527-4A67-B30D-3C63B5A611F6}"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C9FF6B5-CF53-4D7C-9886-BDB6767F587D}"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B0ABD1DB-21E2-47BF-8C28-8712924150B1}"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E024BA5D-EB34-4514-8216-A25005EE150A}"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D8D9030-1CFD-4853-BB80-AFF5FA820827}"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 y="11253"/>
            <a:ext cx="9144000" cy="846137"/>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0" y="980728"/>
            <a:ext cx="9144000" cy="58772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5E66B3A-FD41-47CD-B751-1F0841F1AEC3}"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AF58E76-3165-472E-9BB0-E1D480EB132D}"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2275" y="381000"/>
            <a:ext cx="2143125"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1313" y="381000"/>
            <a:ext cx="6278562"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CF6F9A2B-959A-4356-9046-CC8786176B68}"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381000"/>
            <a:ext cx="7793038" cy="7842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41313" y="14478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03763" y="14478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41313" y="40767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03763" y="40767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03CA879F-4F7C-49F2-9E34-4DB44232F3FA}" type="slidenum">
              <a:rPr lang="zh-CN" altLang="en-US"/>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420F779-A511-4932-B92A-CF0FD4645842}" type="slidenum">
              <a:rPr lang="zh-CN" altLang="en-US"/>
              <a:pPr>
                <a:defRPr/>
              </a:pPr>
              <a:t>‹#›</a:t>
            </a:fld>
            <a:endParaRPr lang="en-US" altLang="zh-CN"/>
          </a:p>
        </p:txBody>
      </p:sp>
    </p:spTree>
    <p:extLst>
      <p:ext uri="{BB962C8B-B14F-4D97-AF65-F5344CB8AC3E}">
        <p14:creationId xmlns:p14="http://schemas.microsoft.com/office/powerpoint/2010/main" val="3997965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A0305AF-E264-4646-AB30-8F6DA2FC1F1A}" type="slidenum">
              <a:rPr lang="zh-CN" altLang="en-US"/>
              <a:pPr>
                <a:defRPr/>
              </a:pPr>
              <a:t>‹#›</a:t>
            </a:fld>
            <a:endParaRPr lang="en-US" altLang="zh-CN"/>
          </a:p>
        </p:txBody>
      </p:sp>
    </p:spTree>
    <p:extLst>
      <p:ext uri="{BB962C8B-B14F-4D97-AF65-F5344CB8AC3E}">
        <p14:creationId xmlns:p14="http://schemas.microsoft.com/office/powerpoint/2010/main" val="2410124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6EC758C-EF27-4538-9671-9CC124617E2D}" type="slidenum">
              <a:rPr lang="zh-CN" altLang="en-US"/>
              <a:pPr>
                <a:defRPr/>
              </a:pPr>
              <a:t>‹#›</a:t>
            </a:fld>
            <a:endParaRPr lang="en-US" altLang="zh-CN"/>
          </a:p>
        </p:txBody>
      </p:sp>
    </p:spTree>
    <p:extLst>
      <p:ext uri="{BB962C8B-B14F-4D97-AF65-F5344CB8AC3E}">
        <p14:creationId xmlns:p14="http://schemas.microsoft.com/office/powerpoint/2010/main" val="1258273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1313" y="1447800"/>
            <a:ext cx="42100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3763" y="1447800"/>
            <a:ext cx="4211637"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72D9301-0A8A-4011-86BB-103519663C17}" type="slidenum">
              <a:rPr lang="zh-CN" altLang="en-US"/>
              <a:pPr>
                <a:defRPr/>
              </a:pPr>
              <a:t>‹#›</a:t>
            </a:fld>
            <a:endParaRPr lang="en-US" altLang="zh-CN"/>
          </a:p>
        </p:txBody>
      </p:sp>
    </p:spTree>
    <p:extLst>
      <p:ext uri="{BB962C8B-B14F-4D97-AF65-F5344CB8AC3E}">
        <p14:creationId xmlns:p14="http://schemas.microsoft.com/office/powerpoint/2010/main" val="3621535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B338C40-944F-498A-9AA1-CAF0303C0233}" type="slidenum">
              <a:rPr lang="zh-CN" altLang="en-US"/>
              <a:pPr>
                <a:defRPr/>
              </a:pPr>
              <a:t>‹#›</a:t>
            </a:fld>
            <a:endParaRPr lang="en-US" altLang="zh-CN"/>
          </a:p>
        </p:txBody>
      </p:sp>
    </p:spTree>
    <p:extLst>
      <p:ext uri="{BB962C8B-B14F-4D97-AF65-F5344CB8AC3E}">
        <p14:creationId xmlns:p14="http://schemas.microsoft.com/office/powerpoint/2010/main" val="4113488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E40D8506-EAC5-403A-8E9A-6C4E4BCC2F0C}" type="slidenum">
              <a:rPr lang="zh-CN" altLang="en-US"/>
              <a:pPr>
                <a:defRPr/>
              </a:pPr>
              <a:t>‹#›</a:t>
            </a:fld>
            <a:endParaRPr lang="en-US" altLang="zh-CN"/>
          </a:p>
        </p:txBody>
      </p:sp>
    </p:spTree>
    <p:extLst>
      <p:ext uri="{BB962C8B-B14F-4D97-AF65-F5344CB8AC3E}">
        <p14:creationId xmlns:p14="http://schemas.microsoft.com/office/powerpoint/2010/main" val="233407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2AC9721-7E93-48C1-A400-F915B0096019}"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369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BA9E8E9-E6BC-49D6-B33A-48F546ABC435}" type="slidenum">
              <a:rPr lang="zh-CN" altLang="en-US"/>
              <a:pPr>
                <a:defRPr/>
              </a:pPr>
              <a:t>‹#›</a:t>
            </a:fld>
            <a:endParaRPr lang="en-US" altLang="zh-CN"/>
          </a:p>
        </p:txBody>
      </p:sp>
    </p:spTree>
    <p:extLst>
      <p:ext uri="{BB962C8B-B14F-4D97-AF65-F5344CB8AC3E}">
        <p14:creationId xmlns:p14="http://schemas.microsoft.com/office/powerpoint/2010/main" val="40180832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1ACCBD9-2B47-48D2-A356-4C4D3F153C1A}" type="slidenum">
              <a:rPr lang="zh-CN" altLang="en-US"/>
              <a:pPr>
                <a:defRPr/>
              </a:pPr>
              <a:t>‹#›</a:t>
            </a:fld>
            <a:endParaRPr lang="en-US" altLang="zh-CN"/>
          </a:p>
        </p:txBody>
      </p:sp>
    </p:spTree>
    <p:extLst>
      <p:ext uri="{BB962C8B-B14F-4D97-AF65-F5344CB8AC3E}">
        <p14:creationId xmlns:p14="http://schemas.microsoft.com/office/powerpoint/2010/main" val="920913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22A1F29-6510-46BE-9295-ECEF02EC17A8}" type="slidenum">
              <a:rPr lang="zh-CN" altLang="en-US"/>
              <a:pPr>
                <a:defRPr/>
              </a:pPr>
              <a:t>‹#›</a:t>
            </a:fld>
            <a:endParaRPr lang="en-US" altLang="zh-CN"/>
          </a:p>
        </p:txBody>
      </p:sp>
    </p:spTree>
    <p:extLst>
      <p:ext uri="{BB962C8B-B14F-4D97-AF65-F5344CB8AC3E}">
        <p14:creationId xmlns:p14="http://schemas.microsoft.com/office/powerpoint/2010/main" val="637626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2275" y="381000"/>
            <a:ext cx="2143125"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1313" y="381000"/>
            <a:ext cx="6278562"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BBF9004-37DD-468B-A8B6-579163C13F31}" type="slidenum">
              <a:rPr lang="zh-CN" altLang="en-US"/>
              <a:pPr>
                <a:defRPr/>
              </a:pPr>
              <a:t>‹#›</a:t>
            </a:fld>
            <a:endParaRPr lang="en-US" altLang="zh-CN"/>
          </a:p>
        </p:txBody>
      </p:sp>
    </p:spTree>
    <p:extLst>
      <p:ext uri="{BB962C8B-B14F-4D97-AF65-F5344CB8AC3E}">
        <p14:creationId xmlns:p14="http://schemas.microsoft.com/office/powerpoint/2010/main" val="30323849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381000"/>
            <a:ext cx="7793038" cy="7842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41313" y="14478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03763" y="14478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41313" y="40767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03763" y="40767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8EA301E-236F-4C8E-AA27-276FD547B5DB}" type="slidenum">
              <a:rPr lang="zh-CN" altLang="en-US"/>
              <a:pPr>
                <a:defRPr/>
              </a:pPr>
              <a:t>‹#›</a:t>
            </a:fld>
            <a:endParaRPr lang="en-US" altLang="zh-CN"/>
          </a:p>
        </p:txBody>
      </p:sp>
    </p:spTree>
    <p:extLst>
      <p:ext uri="{BB962C8B-B14F-4D97-AF65-F5344CB8AC3E}">
        <p14:creationId xmlns:p14="http://schemas.microsoft.com/office/powerpoint/2010/main" val="51898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52400" y="1295400"/>
            <a:ext cx="432435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295400"/>
            <a:ext cx="4325938"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A6E3225-E54E-41FC-BC07-7E222EAC3267}"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7EF1002C-C588-4FC0-A210-BD263BED77F7}"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FC027C46-8501-494A-8E48-6F79BD82BB5C}"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9CD45ECD-BEDC-4BED-BC7A-8D95180AE021}"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88B7D2B-58CE-437E-94EA-A8A8256A90DD}"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ADE2ADF-7DB3-481A-AF38-C6027E12ACCC}"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2" name="Rectangle 2"/>
          <p:cNvSpPr>
            <a:spLocks noChangeArrowheads="1"/>
          </p:cNvSpPr>
          <p:nvPr/>
        </p:nvSpPr>
        <p:spPr bwMode="ltGray">
          <a:xfrm>
            <a:off x="417513" y="350838"/>
            <a:ext cx="438150" cy="474662"/>
          </a:xfrm>
          <a:prstGeom prst="rect">
            <a:avLst/>
          </a:prstGeom>
          <a:solidFill>
            <a:schemeClr val="accent2"/>
          </a:soli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3" name="Rectangle 3"/>
          <p:cNvSpPr>
            <a:spLocks noChangeArrowheads="1"/>
          </p:cNvSpPr>
          <p:nvPr/>
        </p:nvSpPr>
        <p:spPr bwMode="ltGray">
          <a:xfrm>
            <a:off x="8001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4" name="Rectangle 4"/>
          <p:cNvSpPr>
            <a:spLocks noChangeArrowheads="1"/>
          </p:cNvSpPr>
          <p:nvPr/>
        </p:nvSpPr>
        <p:spPr bwMode="ltGray">
          <a:xfrm>
            <a:off x="541338" y="773113"/>
            <a:ext cx="422275" cy="474662"/>
          </a:xfrm>
          <a:prstGeom prst="rect">
            <a:avLst/>
          </a:prstGeom>
          <a:solidFill>
            <a:schemeClr val="folHlink"/>
          </a:soli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5" name="Rectangle 5"/>
          <p:cNvSpPr>
            <a:spLocks noChangeArrowheads="1"/>
          </p:cNvSpPr>
          <p:nvPr/>
        </p:nvSpPr>
        <p:spPr bwMode="ltGray">
          <a:xfrm>
            <a:off x="911225" y="7731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6" name="Rectangle 6"/>
          <p:cNvSpPr>
            <a:spLocks noChangeArrowheads="1"/>
          </p:cNvSpPr>
          <p:nvPr/>
        </p:nvSpPr>
        <p:spPr bwMode="ltGray">
          <a:xfrm>
            <a:off x="1270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7" name="Rectangle 7"/>
          <p:cNvSpPr>
            <a:spLocks noChangeArrowheads="1"/>
          </p:cNvSpPr>
          <p:nvPr/>
        </p:nvSpPr>
        <p:spPr bwMode="gray">
          <a:xfrm>
            <a:off x="762000" y="242888"/>
            <a:ext cx="31750" cy="1052512"/>
          </a:xfrm>
          <a:prstGeom prst="rect">
            <a:avLst/>
          </a:prstGeom>
          <a:solidFill>
            <a:schemeClr val="bg2"/>
          </a:soli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8" name="Rectangle 8"/>
          <p:cNvSpPr>
            <a:spLocks noChangeArrowheads="1"/>
          </p:cNvSpPr>
          <p:nvPr/>
        </p:nvSpPr>
        <p:spPr bwMode="gray">
          <a:xfrm>
            <a:off x="442913" y="10334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spcBef>
                <a:spcPct val="0"/>
              </a:spcBef>
              <a:buSzTx/>
              <a:defRPr/>
            </a:pPr>
            <a:endParaRPr lang="zh-CN" altLang="zh-CN" sz="2400">
              <a:solidFill>
                <a:schemeClr val="tx1"/>
              </a:solidFill>
              <a:effectLst/>
              <a:ea typeface="宋体" pitchFamily="2" charset="-122"/>
            </a:endParaRPr>
          </a:p>
        </p:txBody>
      </p:sp>
      <p:sp>
        <p:nvSpPr>
          <p:cNvPr id="225289" name="Rectangle 9"/>
          <p:cNvSpPr>
            <a:spLocks noGrp="1" noChangeArrowheads="1"/>
          </p:cNvSpPr>
          <p:nvPr>
            <p:ph type="title"/>
          </p:nvPr>
        </p:nvSpPr>
        <p:spPr bwMode="auto">
          <a:xfrm>
            <a:off x="352425" y="166688"/>
            <a:ext cx="8486775" cy="846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25290" name="Rectangle 10"/>
          <p:cNvSpPr>
            <a:spLocks noGrp="1" noChangeArrowheads="1"/>
          </p:cNvSpPr>
          <p:nvPr>
            <p:ph type="body" idx="1"/>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2529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SzTx/>
              <a:defRPr kumimoji="0" sz="1400">
                <a:solidFill>
                  <a:schemeClr val="tx1"/>
                </a:solidFill>
                <a:effectLst/>
                <a:ea typeface="宋体" pitchFamily="2" charset="-122"/>
              </a:defRPr>
            </a:lvl1pPr>
          </a:lstStyle>
          <a:p>
            <a:pPr>
              <a:defRPr/>
            </a:pPr>
            <a:endParaRPr lang="en-US" altLang="zh-CN"/>
          </a:p>
        </p:txBody>
      </p:sp>
      <p:sp>
        <p:nvSpPr>
          <p:cNvPr id="22529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SzTx/>
              <a:defRPr kumimoji="0" sz="1400">
                <a:solidFill>
                  <a:schemeClr val="tx1"/>
                </a:solidFill>
                <a:effectLst/>
                <a:ea typeface="宋体" pitchFamily="2" charset="-122"/>
              </a:defRPr>
            </a:lvl1pPr>
          </a:lstStyle>
          <a:p>
            <a:pPr>
              <a:defRPr/>
            </a:pPr>
            <a:endParaRPr lang="en-US" altLang="zh-CN"/>
          </a:p>
        </p:txBody>
      </p:sp>
      <p:sp>
        <p:nvSpPr>
          <p:cNvPr id="22529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SzTx/>
              <a:defRPr kumimoji="0" sz="1400">
                <a:solidFill>
                  <a:schemeClr val="tx1"/>
                </a:solidFill>
                <a:effectLst/>
                <a:ea typeface="宋体" pitchFamily="2" charset="-122"/>
              </a:defRPr>
            </a:lvl1pPr>
          </a:lstStyle>
          <a:p>
            <a:pPr>
              <a:defRPr/>
            </a:pPr>
            <a:fld id="{9DF0726F-904F-47E9-9AB5-D1A62C2952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60"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Lst>
  <p:timing>
    <p:tnLst>
      <p:par>
        <p:cTn id="1" dur="indefinite" restart="never" nodeType="tmRoot"/>
      </p:par>
    </p:tnLst>
  </p:timing>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41313"/>
            <a:ext cx="438150" cy="47466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5123" name="Rectangle 3"/>
          <p:cNvSpPr>
            <a:spLocks noChangeArrowheads="1"/>
          </p:cNvSpPr>
          <p:nvPr/>
        </p:nvSpPr>
        <p:spPr bwMode="ltGray">
          <a:xfrm>
            <a:off x="800100" y="341313"/>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5124" name="Rectangle 4"/>
          <p:cNvSpPr>
            <a:spLocks noChangeArrowheads="1"/>
          </p:cNvSpPr>
          <p:nvPr/>
        </p:nvSpPr>
        <p:spPr bwMode="ltGray">
          <a:xfrm>
            <a:off x="541338" y="763588"/>
            <a:ext cx="422275" cy="47466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5125" name="Rectangle 5"/>
          <p:cNvSpPr>
            <a:spLocks noChangeArrowheads="1"/>
          </p:cNvSpPr>
          <p:nvPr/>
        </p:nvSpPr>
        <p:spPr bwMode="ltGray">
          <a:xfrm>
            <a:off x="911225" y="763588"/>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5126" name="Rectangle 6"/>
          <p:cNvSpPr>
            <a:spLocks noChangeArrowheads="1"/>
          </p:cNvSpPr>
          <p:nvPr/>
        </p:nvSpPr>
        <p:spPr bwMode="ltGray">
          <a:xfrm>
            <a:off x="127000" y="690563"/>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5127" name="Rectangle 7"/>
          <p:cNvSpPr>
            <a:spLocks noChangeArrowheads="1"/>
          </p:cNvSpPr>
          <p:nvPr/>
        </p:nvSpPr>
        <p:spPr bwMode="gray">
          <a:xfrm>
            <a:off x="762000" y="233363"/>
            <a:ext cx="31750" cy="1052512"/>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5128" name="Rectangle 8"/>
          <p:cNvSpPr>
            <a:spLocks noChangeArrowheads="1"/>
          </p:cNvSpPr>
          <p:nvPr/>
        </p:nvSpPr>
        <p:spPr bwMode="gray">
          <a:xfrm>
            <a:off x="442913" y="10239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15369" name="Rectangle 9"/>
          <p:cNvSpPr>
            <a:spLocks noGrp="1" noChangeArrowheads="1"/>
          </p:cNvSpPr>
          <p:nvPr>
            <p:ph type="title"/>
          </p:nvPr>
        </p:nvSpPr>
        <p:spPr bwMode="auto">
          <a:xfrm>
            <a:off x="685800" y="219075"/>
            <a:ext cx="7793038"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41313" y="1285875"/>
            <a:ext cx="8574087" cy="526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5D75E1C2-ABB5-443F-BE90-9CA82366B8D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62"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 id="214748455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latin typeface="Tahoma" pitchFamily="34" charset="0"/>
          <a:ea typeface="隶书" pitchFamily="49" charset="-122"/>
        </a:defRPr>
      </a:lvl9pPr>
    </p:titleStyle>
    <p:body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41313"/>
            <a:ext cx="438150" cy="474662"/>
          </a:xfrm>
          <a:prstGeom prst="rect">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5123" name="Rectangle 3"/>
          <p:cNvSpPr>
            <a:spLocks noChangeArrowheads="1"/>
          </p:cNvSpPr>
          <p:nvPr/>
        </p:nvSpPr>
        <p:spPr bwMode="ltGray">
          <a:xfrm>
            <a:off x="800100" y="341313"/>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5124" name="Rectangle 4"/>
          <p:cNvSpPr>
            <a:spLocks noChangeArrowheads="1"/>
          </p:cNvSpPr>
          <p:nvPr/>
        </p:nvSpPr>
        <p:spPr bwMode="ltGray">
          <a:xfrm>
            <a:off x="541338" y="763588"/>
            <a:ext cx="422275" cy="474662"/>
          </a:xfrm>
          <a:prstGeom prst="rect">
            <a:avLst/>
          </a:prstGeom>
          <a:solidFill>
            <a:schemeClr val="fo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5125" name="Rectangle 5"/>
          <p:cNvSpPr>
            <a:spLocks noChangeArrowheads="1"/>
          </p:cNvSpPr>
          <p:nvPr/>
        </p:nvSpPr>
        <p:spPr bwMode="ltGray">
          <a:xfrm>
            <a:off x="911225" y="763588"/>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5126" name="Rectangle 6"/>
          <p:cNvSpPr>
            <a:spLocks noChangeArrowheads="1"/>
          </p:cNvSpPr>
          <p:nvPr/>
        </p:nvSpPr>
        <p:spPr bwMode="ltGray">
          <a:xfrm>
            <a:off x="127000" y="690563"/>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5127" name="Rectangle 7"/>
          <p:cNvSpPr>
            <a:spLocks noChangeArrowheads="1"/>
          </p:cNvSpPr>
          <p:nvPr/>
        </p:nvSpPr>
        <p:spPr bwMode="gray">
          <a:xfrm>
            <a:off x="762000" y="233363"/>
            <a:ext cx="31750" cy="1052512"/>
          </a:xfrm>
          <a:prstGeom prst="rect">
            <a:avLst/>
          </a:prstGeom>
          <a:solidFill>
            <a:schemeClr val="bg2"/>
          </a:solidFill>
          <a:ln w="9525">
            <a:noFill/>
            <a:miter lim="800000"/>
            <a:headEnd/>
            <a:tailEnd/>
          </a:ln>
          <a:effectLst/>
        </p:spPr>
        <p:txBody>
          <a:bodyPr wrap="none" anchor="ctr"/>
          <a:lstStyle/>
          <a:p>
            <a:pPr>
              <a:defRPr/>
            </a:pPr>
            <a:endParaRPr lang="zh-CN" altLang="en-US">
              <a:ea typeface="宋体" pitchFamily="2" charset="-122"/>
            </a:endParaRPr>
          </a:p>
        </p:txBody>
      </p:sp>
      <p:sp>
        <p:nvSpPr>
          <p:cNvPr id="5128" name="Rectangle 8"/>
          <p:cNvSpPr>
            <a:spLocks noChangeArrowheads="1"/>
          </p:cNvSpPr>
          <p:nvPr/>
        </p:nvSpPr>
        <p:spPr bwMode="gray">
          <a:xfrm>
            <a:off x="442913" y="10239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宋体" pitchFamily="2" charset="-122"/>
            </a:endParaRPr>
          </a:p>
        </p:txBody>
      </p:sp>
      <p:sp>
        <p:nvSpPr>
          <p:cNvPr id="19465" name="Rectangle 9"/>
          <p:cNvSpPr>
            <a:spLocks noGrp="1" noChangeArrowheads="1"/>
          </p:cNvSpPr>
          <p:nvPr>
            <p:ph type="title"/>
          </p:nvPr>
        </p:nvSpPr>
        <p:spPr bwMode="auto">
          <a:xfrm>
            <a:off x="685800" y="219075"/>
            <a:ext cx="7793038"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41313" y="1285875"/>
            <a:ext cx="8574087" cy="526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BD358D07-B920-46D0-B04D-F1EB14EFCF4B}" type="slidenum">
              <a:rPr lang="zh-CN" altLang="en-US"/>
              <a:pPr>
                <a:defRPr/>
              </a:pPr>
              <a:t>‹#›</a:t>
            </a:fld>
            <a:endParaRPr lang="en-US" altLang="zh-CN"/>
          </a:p>
        </p:txBody>
      </p:sp>
    </p:spTree>
    <p:extLst>
      <p:ext uri="{BB962C8B-B14F-4D97-AF65-F5344CB8AC3E}">
        <p14:creationId xmlns:p14="http://schemas.microsoft.com/office/powerpoint/2010/main" val="3829038241"/>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latin typeface="Tahoma" pitchFamily="34" charset="0"/>
          <a:ea typeface="隶书" pitchFamily="49" charset="-122"/>
        </a:defRPr>
      </a:lvl9pPr>
    </p:titleStyle>
    <p:body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6.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8194" name="WordArt 2"/>
          <p:cNvSpPr>
            <a:spLocks noChangeArrowheads="1" noChangeShapeType="1" noTextEdit="1"/>
          </p:cNvSpPr>
          <p:nvPr/>
        </p:nvSpPr>
        <p:spPr bwMode="auto">
          <a:xfrm>
            <a:off x="1619672" y="476672"/>
            <a:ext cx="5544616" cy="2952328"/>
          </a:xfrm>
          <a:prstGeom prst="rect">
            <a:avLst/>
          </a:prstGeom>
        </p:spPr>
        <p:txBody>
          <a:bodyPr wrap="none" fromWordArt="1">
            <a:prstTxWarp prst="textPlain">
              <a:avLst>
                <a:gd name="adj" fmla="val 50000"/>
              </a:avLst>
            </a:prstTxWarp>
            <a:scene3d>
              <a:camera prst="orthographicFront"/>
              <a:lightRig rig="threePt" dir="t"/>
            </a:scene3d>
            <a:sp3d extrusionH="57150">
              <a:bevelT w="38100" h="38100" prst="angle"/>
            </a:sp3d>
          </a:bodyPr>
          <a:lstStyle/>
          <a:p>
            <a:pPr>
              <a:defRPr/>
            </a:pP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rPr>
              <a:t>第十一章</a:t>
            </a:r>
            <a:endParaRPr lang="en-US" altLang="zh-CN"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endParaRPr>
          </a:p>
          <a:p>
            <a:pPr>
              <a:defRPr/>
            </a:pPr>
            <a:r>
              <a:rPr lang="en-US" altLang="zh-CN"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French Script MT" pitchFamily="66" charset="0"/>
                <a:ea typeface="隶书"/>
              </a:rPr>
              <a:t>SQL</a:t>
            </a: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French Script MT" pitchFamily="66" charset="0"/>
                <a:ea typeface="隶书"/>
              </a:rPr>
              <a:t>补充内容</a:t>
            </a:r>
            <a:endParaRPr lang="en-US" altLang="zh-CN"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French Script MT" pitchFamily="66" charset="0"/>
              <a:ea typeface="隶书"/>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pPr eaLnBrk="1" hangingPunct="1">
              <a:defRPr/>
            </a:pPr>
            <a:r>
              <a:rPr lang="zh-CN" altLang="en-US" smtClean="0"/>
              <a:t>控制流</a:t>
            </a:r>
          </a:p>
        </p:txBody>
      </p:sp>
      <p:sp>
        <p:nvSpPr>
          <p:cNvPr id="698371" name="Rectangle 3"/>
          <p:cNvSpPr>
            <a:spLocks noGrp="1" noChangeArrowheads="1"/>
          </p:cNvSpPr>
          <p:nvPr>
            <p:ph type="body" idx="1"/>
          </p:nvPr>
        </p:nvSpPr>
        <p:spPr/>
        <p:txBody>
          <a:bodyPr/>
          <a:lstStyle/>
          <a:p>
            <a:pPr eaLnBrk="1" hangingPunct="1">
              <a:defRPr/>
            </a:pPr>
            <a:r>
              <a:rPr lang="en-US" altLang="zh-CN" smtClean="0"/>
              <a:t>T-SQL</a:t>
            </a:r>
            <a:r>
              <a:rPr lang="zh-CN" altLang="en-US" smtClean="0"/>
              <a:t>提供称为控制流语言的关键字，用于控制</a:t>
            </a:r>
            <a:r>
              <a:rPr lang="en-US" altLang="zh-CN" smtClean="0"/>
              <a:t>T-SQL</a:t>
            </a:r>
            <a:r>
              <a:rPr lang="zh-CN" altLang="en-US" smtClean="0"/>
              <a:t>语句、语句块和存储过程的执行流</a:t>
            </a:r>
          </a:p>
          <a:p>
            <a:pPr eaLnBrk="1" hangingPunct="1">
              <a:defRPr/>
            </a:pPr>
            <a:r>
              <a:rPr lang="zh-CN" altLang="en-US" smtClean="0"/>
              <a:t>控制流语言使用与程序设计相似的构造使语句得以互相连接、关联和相互依存。</a:t>
            </a:r>
          </a:p>
          <a:p>
            <a:pPr eaLnBrk="1" hangingPunct="1">
              <a:defRPr/>
            </a:pPr>
            <a:r>
              <a:rPr lang="zh-CN" altLang="en-US" smtClean="0"/>
              <a:t>控制流语句不能跨越多个批处理或存储过程 </a:t>
            </a:r>
          </a:p>
        </p:txBody>
      </p:sp>
      <p:graphicFrame>
        <p:nvGraphicFramePr>
          <p:cNvPr id="698372" name="Group 4"/>
          <p:cNvGraphicFramePr>
            <a:graphicFrameLocks noGrp="1"/>
          </p:cNvGraphicFramePr>
          <p:nvPr>
            <p:extLst>
              <p:ext uri="{D42A27DB-BD31-4B8C-83A1-F6EECF244321}">
                <p14:modId xmlns:p14="http://schemas.microsoft.com/office/powerpoint/2010/main" val="3387181382"/>
              </p:ext>
            </p:extLst>
          </p:nvPr>
        </p:nvGraphicFramePr>
        <p:xfrm>
          <a:off x="1778000" y="4077072"/>
          <a:ext cx="5818188" cy="2316480"/>
        </p:xfrm>
        <a:graphic>
          <a:graphicData uri="http://schemas.openxmlformats.org/drawingml/2006/table">
            <a:tbl>
              <a:tblPr/>
              <a:tblGrid>
                <a:gridCol w="2792413">
                  <a:extLst>
                    <a:ext uri="{9D8B030D-6E8A-4147-A177-3AD203B41FA5}">
                      <a16:colId xmlns:a16="http://schemas.microsoft.com/office/drawing/2014/main" val="20000"/>
                    </a:ext>
                  </a:extLst>
                </a:gridCol>
                <a:gridCol w="3025775">
                  <a:extLst>
                    <a:ext uri="{9D8B030D-6E8A-4147-A177-3AD203B41FA5}">
                      <a16:colId xmlns:a16="http://schemas.microsoft.com/office/drawing/2014/main" val="20001"/>
                    </a:ext>
                  </a:extLst>
                </a:gridCol>
              </a:tblGrid>
              <a:tr h="2000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begin...end</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dirty="0" err="1" smtClean="0">
                          <a:ln>
                            <a:noFill/>
                          </a:ln>
                          <a:solidFill>
                            <a:schemeClr val="hlink"/>
                          </a:solidFill>
                          <a:effectLst/>
                          <a:latin typeface="Times New Roman" pitchFamily="18" charset="0"/>
                          <a:ea typeface="宋体" pitchFamily="2" charset="-122"/>
                          <a:cs typeface="Times New Roman" pitchFamily="18" charset="0"/>
                        </a:rPr>
                        <a:t>waitfor</a:t>
                      </a:r>
                      <a:endParaRPr kumimoji="1" lang="en-US" altLang="zh-CN" sz="3200" b="0" i="0" u="none" strike="noStrike" cap="none" normalizeH="0" baseline="0" dirty="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9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go</a:t>
                      </a: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to</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while</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00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if...else</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break</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00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rPr>
                        <a:t>Return</a:t>
                      </a:r>
                      <a:endParaRPr kumimoji="1" lang="en-US" altLang="zh-CN" sz="3200" b="0" i="0" u="none" strike="noStrike" cap="none" normalizeH="0" baseline="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3200" b="1" i="1" u="none" strike="noStrike" cap="none" normalizeH="0" baseline="0" dirty="0" smtClean="0">
                          <a:ln>
                            <a:noFill/>
                          </a:ln>
                          <a:solidFill>
                            <a:schemeClr val="hlink"/>
                          </a:solidFill>
                          <a:effectLst/>
                          <a:latin typeface="Times New Roman" pitchFamily="18" charset="0"/>
                          <a:ea typeface="宋体" pitchFamily="2" charset="-122"/>
                          <a:cs typeface="Times New Roman" pitchFamily="18" charset="0"/>
                        </a:rPr>
                        <a:t>continue</a:t>
                      </a:r>
                      <a:endParaRPr kumimoji="1" lang="en-US" altLang="zh-CN" sz="3200" b="0" i="0" u="none" strike="noStrike" cap="none" normalizeH="0" baseline="0" dirty="0" smtClean="0">
                        <a:ln>
                          <a:noFill/>
                        </a:ln>
                        <a:solidFill>
                          <a:schemeClr val="hlink"/>
                        </a:solidFill>
                        <a:effectLst/>
                        <a:latin typeface="Times New Roman" pitchFamily="18" charset="0"/>
                        <a:ea typeface="宋体" pitchFamily="2"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a:t>
            </a:r>
            <a:r>
              <a:rPr lang="zh-CN" altLang="en-US" dirty="0" smtClean="0"/>
              <a:t>函数类型</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传统聚集函数：</a:t>
            </a:r>
            <a:r>
              <a:rPr lang="en-US" altLang="zh-CN" dirty="0" smtClean="0"/>
              <a:t>sum, </a:t>
            </a:r>
            <a:r>
              <a:rPr lang="en-US" altLang="zh-CN" dirty="0" err="1" smtClean="0"/>
              <a:t>avg</a:t>
            </a:r>
            <a:r>
              <a:rPr lang="en-US" altLang="zh-CN" dirty="0" smtClean="0"/>
              <a:t>, count, max, min</a:t>
            </a:r>
          </a:p>
          <a:p>
            <a:pPr>
              <a:lnSpc>
                <a:spcPct val="150000"/>
              </a:lnSpc>
            </a:pPr>
            <a:r>
              <a:rPr lang="zh-CN" altLang="en-US" dirty="0" smtClean="0"/>
              <a:t>排名函数：</a:t>
            </a:r>
            <a:r>
              <a:rPr lang="en-US" altLang="zh-CN" dirty="0" smtClean="0"/>
              <a:t>rank, </a:t>
            </a:r>
            <a:r>
              <a:rPr lang="en-US" altLang="zh-CN" dirty="0" err="1" smtClean="0"/>
              <a:t>dense_rank</a:t>
            </a:r>
            <a:r>
              <a:rPr lang="en-US" altLang="zh-CN" dirty="0" smtClean="0"/>
              <a:t>, </a:t>
            </a:r>
            <a:r>
              <a:rPr lang="en-US" altLang="zh-CN" dirty="0" err="1" smtClean="0"/>
              <a:t>row_number</a:t>
            </a:r>
            <a:endParaRPr lang="en-US" altLang="zh-CN" dirty="0" smtClean="0"/>
          </a:p>
          <a:p>
            <a:pPr>
              <a:lnSpc>
                <a:spcPct val="150000"/>
              </a:lnSpc>
            </a:pPr>
            <a:r>
              <a:rPr lang="zh-CN" altLang="en-US" dirty="0" smtClean="0"/>
              <a:t>分布函数：</a:t>
            </a:r>
            <a:r>
              <a:rPr lang="en-US" altLang="zh-CN" dirty="0" err="1" smtClean="0"/>
              <a:t>percent_rank</a:t>
            </a:r>
            <a:r>
              <a:rPr lang="en-US" altLang="zh-CN" dirty="0" smtClean="0"/>
              <a:t>, </a:t>
            </a:r>
            <a:r>
              <a:rPr lang="en-US" altLang="zh-CN" dirty="0" err="1" smtClean="0"/>
              <a:t>cume_dist</a:t>
            </a:r>
            <a:endParaRPr lang="en-US" altLang="zh-CN" dirty="0" smtClean="0"/>
          </a:p>
          <a:p>
            <a:pPr>
              <a:lnSpc>
                <a:spcPct val="150000"/>
              </a:lnSpc>
            </a:pPr>
            <a:r>
              <a:rPr lang="zh-CN" altLang="en-US" dirty="0"/>
              <a:t>逆</a:t>
            </a:r>
            <a:r>
              <a:rPr lang="zh-CN" altLang="en-US" dirty="0" smtClean="0"/>
              <a:t>分布函数：</a:t>
            </a:r>
            <a:r>
              <a:rPr lang="en-US" altLang="zh-CN" dirty="0" err="1" smtClean="0"/>
              <a:t>percent_cont</a:t>
            </a:r>
            <a:r>
              <a:rPr lang="en-US" altLang="zh-CN" dirty="0" smtClean="0"/>
              <a:t>, </a:t>
            </a:r>
            <a:r>
              <a:rPr lang="en-US" altLang="zh-CN" dirty="0" err="1" smtClean="0"/>
              <a:t>percentile_disc</a:t>
            </a:r>
            <a:endParaRPr lang="en-US" altLang="zh-CN" dirty="0" smtClean="0"/>
          </a:p>
          <a:p>
            <a:pPr>
              <a:lnSpc>
                <a:spcPct val="150000"/>
              </a:lnSpc>
            </a:pPr>
            <a:r>
              <a:rPr lang="zh-CN" altLang="en-US" dirty="0" smtClean="0"/>
              <a:t>偏移函数：</a:t>
            </a:r>
            <a:r>
              <a:rPr lang="en-US" altLang="zh-CN" dirty="0" smtClean="0"/>
              <a:t>lag, lead</a:t>
            </a:r>
            <a:endParaRPr lang="zh-CN" altLang="en-US" dirty="0"/>
          </a:p>
        </p:txBody>
      </p:sp>
    </p:spTree>
    <p:extLst>
      <p:ext uri="{BB962C8B-B14F-4D97-AF65-F5344CB8AC3E}">
        <p14:creationId xmlns:p14="http://schemas.microsoft.com/office/powerpoint/2010/main" val="27071409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示例表</a:t>
            </a:r>
            <a:r>
              <a:rPr lang="en-US" altLang="zh-CN" dirty="0" smtClean="0"/>
              <a:t>Scores</a:t>
            </a:r>
            <a:endParaRPr lang="zh-CN" altLang="en-US" dirty="0"/>
          </a:p>
        </p:txBody>
      </p:sp>
      <p:sp>
        <p:nvSpPr>
          <p:cNvPr id="4" name="矩形 3"/>
          <p:cNvSpPr/>
          <p:nvPr/>
        </p:nvSpPr>
        <p:spPr>
          <a:xfrm>
            <a:off x="2195736" y="980728"/>
            <a:ext cx="4572000" cy="5539978"/>
          </a:xfrm>
          <a:prstGeom prst="rect">
            <a:avLst/>
          </a:prstGeom>
        </p:spPr>
        <p:txBody>
          <a:bodyPr>
            <a:spAutoFit/>
          </a:bodyPr>
          <a:lstStyle/>
          <a:p>
            <a:r>
              <a:rPr lang="zh-CN" altLang="en-US" sz="1200" dirty="0"/>
              <a:t>testid	studentid	score</a:t>
            </a:r>
          </a:p>
          <a:p>
            <a:r>
              <a:rPr lang="zh-CN" altLang="en-US" sz="1200" dirty="0">
                <a:solidFill>
                  <a:srgbClr val="0000FF"/>
                </a:solidFill>
              </a:rPr>
              <a:t>Test ABC	Student E	50</a:t>
            </a:r>
          </a:p>
          <a:p>
            <a:r>
              <a:rPr lang="zh-CN" altLang="en-US" sz="1200" dirty="0">
                <a:solidFill>
                  <a:srgbClr val="0000FF"/>
                </a:solidFill>
              </a:rPr>
              <a:t>Test ABC	Student C	55</a:t>
            </a:r>
          </a:p>
          <a:p>
            <a:r>
              <a:rPr lang="zh-CN" altLang="en-US" sz="1200" dirty="0">
                <a:solidFill>
                  <a:srgbClr val="0000FF"/>
                </a:solidFill>
              </a:rPr>
              <a:t>Test ABC	Student D	55</a:t>
            </a:r>
          </a:p>
          <a:p>
            <a:r>
              <a:rPr lang="zh-CN" altLang="en-US" sz="1200" dirty="0">
                <a:solidFill>
                  <a:srgbClr val="0000FF"/>
                </a:solidFill>
              </a:rPr>
              <a:t>Test ABC	Student H	65</a:t>
            </a:r>
          </a:p>
          <a:p>
            <a:r>
              <a:rPr lang="zh-CN" altLang="en-US" sz="1200" dirty="0">
                <a:solidFill>
                  <a:srgbClr val="0000FF"/>
                </a:solidFill>
              </a:rPr>
              <a:t>Test ABC	Student I	75</a:t>
            </a:r>
          </a:p>
          <a:p>
            <a:r>
              <a:rPr lang="zh-CN" altLang="en-US" sz="1200" dirty="0">
                <a:solidFill>
                  <a:srgbClr val="0000FF"/>
                </a:solidFill>
              </a:rPr>
              <a:t>Test ABC	Student B	80</a:t>
            </a:r>
          </a:p>
          <a:p>
            <a:r>
              <a:rPr lang="zh-CN" altLang="en-US" sz="1200" dirty="0">
                <a:solidFill>
                  <a:srgbClr val="0000FF"/>
                </a:solidFill>
              </a:rPr>
              <a:t>Test ABC	Student F	80</a:t>
            </a:r>
          </a:p>
          <a:p>
            <a:r>
              <a:rPr lang="zh-CN" altLang="en-US" sz="1200" dirty="0">
                <a:solidFill>
                  <a:srgbClr val="0000FF"/>
                </a:solidFill>
              </a:rPr>
              <a:t>Test ABC	Student A	95</a:t>
            </a:r>
          </a:p>
          <a:p>
            <a:r>
              <a:rPr lang="zh-CN" altLang="en-US" sz="1200" dirty="0">
                <a:solidFill>
                  <a:srgbClr val="0000FF"/>
                </a:solidFill>
              </a:rPr>
              <a:t>Test ABC	Student G	95</a:t>
            </a:r>
          </a:p>
          <a:p>
            <a:r>
              <a:rPr lang="zh-CN" altLang="en-US" sz="1200" dirty="0">
                <a:solidFill>
                  <a:srgbClr val="0000FF"/>
                </a:solidFill>
              </a:rPr>
              <a:t>Test XYZ	Student E	50</a:t>
            </a:r>
          </a:p>
          <a:p>
            <a:r>
              <a:rPr lang="zh-CN" altLang="en-US" sz="1200" dirty="0">
                <a:solidFill>
                  <a:srgbClr val="0000FF"/>
                </a:solidFill>
              </a:rPr>
              <a:t>Test XYZ	Student C	55</a:t>
            </a:r>
          </a:p>
          <a:p>
            <a:r>
              <a:rPr lang="zh-CN" altLang="en-US" sz="1200" dirty="0">
                <a:solidFill>
                  <a:srgbClr val="0000FF"/>
                </a:solidFill>
              </a:rPr>
              <a:t>Test XYZ	Student D	55</a:t>
            </a:r>
          </a:p>
          <a:p>
            <a:r>
              <a:rPr lang="zh-CN" altLang="en-US" sz="1200" dirty="0">
                <a:solidFill>
                  <a:srgbClr val="0000FF"/>
                </a:solidFill>
              </a:rPr>
              <a:t>Test XYZ	Student H	65</a:t>
            </a:r>
          </a:p>
          <a:p>
            <a:r>
              <a:rPr lang="zh-CN" altLang="en-US" sz="1200" dirty="0">
                <a:solidFill>
                  <a:srgbClr val="0000FF"/>
                </a:solidFill>
              </a:rPr>
              <a:t>Test XYZ	Student I	75</a:t>
            </a:r>
          </a:p>
          <a:p>
            <a:r>
              <a:rPr lang="zh-CN" altLang="en-US" sz="1200" dirty="0">
                <a:solidFill>
                  <a:srgbClr val="0000FF"/>
                </a:solidFill>
              </a:rPr>
              <a:t>Test XYZ	Student B	80</a:t>
            </a:r>
          </a:p>
          <a:p>
            <a:r>
              <a:rPr lang="zh-CN" altLang="en-US" sz="1200" dirty="0">
                <a:solidFill>
                  <a:srgbClr val="0000FF"/>
                </a:solidFill>
              </a:rPr>
              <a:t>Test XYZ	Student F	80</a:t>
            </a:r>
          </a:p>
          <a:p>
            <a:r>
              <a:rPr lang="zh-CN" altLang="en-US" sz="1200" dirty="0">
                <a:solidFill>
                  <a:srgbClr val="0000FF"/>
                </a:solidFill>
              </a:rPr>
              <a:t>Test XYZ	Student A	95</a:t>
            </a:r>
          </a:p>
          <a:p>
            <a:r>
              <a:rPr lang="zh-CN" altLang="en-US" sz="1200" dirty="0">
                <a:solidFill>
                  <a:srgbClr val="0000FF"/>
                </a:solidFill>
              </a:rPr>
              <a:t>Test XYZ	Student G	95</a:t>
            </a:r>
          </a:p>
          <a:p>
            <a:r>
              <a:rPr lang="zh-CN" altLang="en-US" sz="1200" dirty="0">
                <a:solidFill>
                  <a:srgbClr val="0000FF"/>
                </a:solidFill>
              </a:rPr>
              <a:t>Test XYZ	Student J	95</a:t>
            </a:r>
          </a:p>
        </p:txBody>
      </p:sp>
    </p:spTree>
    <p:extLst>
      <p:ext uri="{BB962C8B-B14F-4D97-AF65-F5344CB8AC3E}">
        <p14:creationId xmlns:p14="http://schemas.microsoft.com/office/powerpoint/2010/main" val="32190553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一般聚合函数</a:t>
            </a:r>
            <a:endParaRPr lang="zh-CN" altLang="en-US" dirty="0"/>
          </a:p>
        </p:txBody>
      </p:sp>
      <p:sp>
        <p:nvSpPr>
          <p:cNvPr id="4" name="矩形 3"/>
          <p:cNvSpPr/>
          <p:nvPr/>
        </p:nvSpPr>
        <p:spPr>
          <a:xfrm>
            <a:off x="359532" y="811037"/>
            <a:ext cx="8424936" cy="2246769"/>
          </a:xfrm>
          <a:prstGeom prst="rect">
            <a:avLst/>
          </a:prstGeom>
        </p:spPr>
        <p:txBody>
          <a:bodyPr wrap="square">
            <a:spAutoFit/>
          </a:bodyPr>
          <a:lstStyle/>
          <a:p>
            <a:pPr algn="just"/>
            <a:r>
              <a:rPr lang="en-US" altLang="zh-CN" dirty="0">
                <a:solidFill>
                  <a:srgbClr val="0000FF"/>
                </a:solidFill>
                <a:latin typeface="新宋体" panose="02010609030101010101" pitchFamily="49" charset="-122"/>
                <a:ea typeface="新宋体" panose="02010609030101010101" pitchFamily="49" charset="-122"/>
              </a:rPr>
              <a:t>select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testid</a:t>
            </a:r>
            <a:r>
              <a:rPr lang="en-US" altLang="zh-CN" dirty="0" smtClean="0">
                <a:solidFill>
                  <a:srgbClr val="808080"/>
                </a:solidFill>
                <a:latin typeface="新宋体" panose="02010609030101010101" pitchFamily="49" charset="-122"/>
                <a:ea typeface="新宋体" panose="02010609030101010101" pitchFamily="49" charset="-122"/>
              </a:rPr>
              <a:t>, </a:t>
            </a:r>
            <a:r>
              <a:rPr lang="en-US" altLang="zh-CN" dirty="0" err="1" smtClean="0">
                <a:solidFill>
                  <a:srgbClr val="008080"/>
                </a:solidFill>
                <a:latin typeface="新宋体" panose="02010609030101010101" pitchFamily="49" charset="-122"/>
                <a:ea typeface="新宋体" panose="02010609030101010101" pitchFamily="49" charset="-122"/>
              </a:rPr>
              <a:t>studentid</a:t>
            </a:r>
            <a:r>
              <a:rPr lang="en-US" altLang="zh-CN" dirty="0" smtClean="0">
                <a:solidFill>
                  <a:srgbClr val="808080"/>
                </a:solidFill>
                <a:latin typeface="新宋体" panose="02010609030101010101" pitchFamily="49" charset="-122"/>
                <a:ea typeface="新宋体" panose="02010609030101010101" pitchFamily="49" charset="-122"/>
              </a:rPr>
              <a:t>, </a:t>
            </a:r>
            <a:r>
              <a:rPr lang="en-US" altLang="zh-CN" dirty="0" smtClean="0">
                <a:solidFill>
                  <a:srgbClr val="008080"/>
                </a:solidFill>
                <a:latin typeface="新宋体" panose="02010609030101010101" pitchFamily="49" charset="-122"/>
                <a:ea typeface="新宋体" panose="02010609030101010101" pitchFamily="49" charset="-122"/>
              </a:rPr>
              <a:t>score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smtClean="0">
                <a:solidFill>
                  <a:srgbClr val="808080"/>
                </a:solidFill>
                <a:latin typeface="新宋体" panose="02010609030101010101" pitchFamily="49" charset="-122"/>
                <a:ea typeface="新宋体" panose="02010609030101010101" pitchFamily="49" charset="-122"/>
              </a:rPr>
              <a:t>	</a:t>
            </a:r>
            <a:r>
              <a:rPr lang="en-US" altLang="zh-CN" dirty="0" smtClean="0">
                <a:solidFill>
                  <a:srgbClr val="FF00FF"/>
                </a:solidFill>
                <a:latin typeface="新宋体" panose="02010609030101010101" pitchFamily="49" charset="-122"/>
                <a:ea typeface="新宋体" panose="02010609030101010101" pitchFamily="49" charset="-122"/>
              </a:rPr>
              <a:t>count</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over</a:t>
            </a:r>
            <a:r>
              <a:rPr lang="en-US" altLang="zh-CN" dirty="0" smtClean="0">
                <a:solidFill>
                  <a:srgbClr val="808080"/>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partition</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testid</a:t>
            </a:r>
            <a:r>
              <a:rPr lang="en-US" altLang="zh-CN" dirty="0">
                <a:solidFill>
                  <a:prstClr val="black"/>
                </a:solidFill>
                <a:latin typeface="新宋体" panose="02010609030101010101" pitchFamily="49" charset="-122"/>
                <a:ea typeface="新宋体" panose="02010609030101010101" pitchFamily="49" charset="-122"/>
              </a:rPr>
              <a:t> </a:t>
            </a:r>
            <a:endParaRPr lang="en-US" altLang="zh-CN" dirty="0" smtClean="0">
              <a:solidFill>
                <a:prstClr val="black"/>
              </a:solidFill>
              <a:latin typeface="新宋体" panose="02010609030101010101" pitchFamily="49" charset="-122"/>
              <a:ea typeface="新宋体" panose="02010609030101010101" pitchFamily="49" charset="-122"/>
            </a:endParaRPr>
          </a:p>
          <a:p>
            <a:pPr algn="just"/>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order</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endParaRPr lang="en-US" altLang="zh-CN" dirty="0" smtClean="0">
              <a:solidFill>
                <a:prstClr val="black"/>
              </a:solidFill>
              <a:latin typeface="新宋体" panose="02010609030101010101" pitchFamily="49" charset="-122"/>
              <a:ea typeface="新宋体" panose="02010609030101010101" pitchFamily="49" charset="-122"/>
            </a:endParaRPr>
          </a:p>
          <a:p>
            <a:pPr algn="just"/>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rows</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between</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unbounded</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preceding</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and</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current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row</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cnt</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a:solidFill>
                  <a:srgbClr val="0000FF"/>
                </a:solidFill>
                <a:latin typeface="新宋体" panose="02010609030101010101" pitchFamily="49" charset="-122"/>
                <a:ea typeface="新宋体" panose="02010609030101010101" pitchFamily="49" charset="-122"/>
              </a:rPr>
              <a:t>from</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FF00"/>
                </a:solidFill>
                <a:latin typeface="新宋体" panose="02010609030101010101" pitchFamily="49" charset="-122"/>
                <a:ea typeface="新宋体" panose="02010609030101010101" pitchFamily="49" charset="-122"/>
              </a:rPr>
              <a:t>Stats</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Scores</a:t>
            </a:r>
            <a:endParaRPr lang="en-US" altLang="zh-CN" dirty="0">
              <a:solidFill>
                <a:srgbClr val="008080"/>
              </a:solidFill>
              <a:latin typeface="新宋体" panose="02010609030101010101" pitchFamily="49" charset="-122"/>
              <a:ea typeface="新宋体" panose="02010609030101010101" pitchFamily="49" charset="-122"/>
            </a:endParaRPr>
          </a:p>
        </p:txBody>
      </p:sp>
      <p:sp>
        <p:nvSpPr>
          <p:cNvPr id="5" name="矩形 4"/>
          <p:cNvSpPr/>
          <p:nvPr/>
        </p:nvSpPr>
        <p:spPr>
          <a:xfrm>
            <a:off x="1979712" y="3129349"/>
            <a:ext cx="4807334" cy="3323987"/>
          </a:xfrm>
          <a:prstGeom prst="rect">
            <a:avLst/>
          </a:prstGeom>
        </p:spPr>
        <p:txBody>
          <a:bodyPr wrap="square">
            <a:spAutoFit/>
          </a:bodyPr>
          <a:lstStyle/>
          <a:p>
            <a:r>
              <a:rPr lang="zh-CN" altLang="en-US" sz="1200" dirty="0"/>
              <a:t>testid	studentid	score	cnt</a:t>
            </a:r>
          </a:p>
          <a:p>
            <a:r>
              <a:rPr lang="zh-CN" altLang="en-US" sz="1200" dirty="0">
                <a:solidFill>
                  <a:srgbClr val="0000FF"/>
                </a:solidFill>
              </a:rPr>
              <a:t>Test ABC	Student E	50	1</a:t>
            </a:r>
          </a:p>
          <a:p>
            <a:r>
              <a:rPr lang="zh-CN" altLang="en-US" sz="1200" dirty="0">
                <a:solidFill>
                  <a:srgbClr val="0000FF"/>
                </a:solidFill>
              </a:rPr>
              <a:t>Test ABC	Student C	55	2</a:t>
            </a:r>
          </a:p>
          <a:p>
            <a:r>
              <a:rPr lang="zh-CN" altLang="en-US" sz="1200" dirty="0">
                <a:solidFill>
                  <a:srgbClr val="0000FF"/>
                </a:solidFill>
              </a:rPr>
              <a:t>Test ABC	Student D	55	3</a:t>
            </a:r>
          </a:p>
          <a:p>
            <a:r>
              <a:rPr lang="zh-CN" altLang="en-US" sz="1200" dirty="0">
                <a:solidFill>
                  <a:srgbClr val="0000FF"/>
                </a:solidFill>
              </a:rPr>
              <a:t>Test ABC	Student H	65	4</a:t>
            </a:r>
          </a:p>
          <a:p>
            <a:r>
              <a:rPr lang="zh-CN" altLang="en-US" sz="1200" dirty="0">
                <a:solidFill>
                  <a:srgbClr val="0000FF"/>
                </a:solidFill>
              </a:rPr>
              <a:t>Test ABC	Student I	75	5</a:t>
            </a:r>
          </a:p>
          <a:p>
            <a:r>
              <a:rPr lang="zh-CN" altLang="en-US" sz="1200" dirty="0">
                <a:solidFill>
                  <a:srgbClr val="0000FF"/>
                </a:solidFill>
              </a:rPr>
              <a:t>Test ABC	Student B	80	6</a:t>
            </a:r>
          </a:p>
          <a:p>
            <a:r>
              <a:rPr lang="zh-CN" altLang="en-US" sz="1200" dirty="0">
                <a:solidFill>
                  <a:srgbClr val="0000FF"/>
                </a:solidFill>
              </a:rPr>
              <a:t>Test ABC	Student F	80	7</a:t>
            </a:r>
          </a:p>
          <a:p>
            <a:r>
              <a:rPr lang="zh-CN" altLang="en-US" sz="1200" dirty="0">
                <a:solidFill>
                  <a:srgbClr val="0000FF"/>
                </a:solidFill>
              </a:rPr>
              <a:t>Test ABC	Student A	95	8</a:t>
            </a:r>
          </a:p>
          <a:p>
            <a:r>
              <a:rPr lang="zh-CN" altLang="en-US" sz="1200" dirty="0">
                <a:solidFill>
                  <a:srgbClr val="0000FF"/>
                </a:solidFill>
              </a:rPr>
              <a:t>Test ABC	Student G	95	9</a:t>
            </a:r>
          </a:p>
          <a:p>
            <a:r>
              <a:rPr lang="zh-CN" altLang="en-US" sz="1200" dirty="0">
                <a:solidFill>
                  <a:srgbClr val="0000FF"/>
                </a:solidFill>
              </a:rPr>
              <a:t>Test XYZ	Student E	50	1</a:t>
            </a:r>
          </a:p>
          <a:p>
            <a:r>
              <a:rPr lang="zh-CN" altLang="en-US" sz="1200" dirty="0">
                <a:solidFill>
                  <a:srgbClr val="0000FF"/>
                </a:solidFill>
              </a:rPr>
              <a:t>Test XYZ	Student C	55	2</a:t>
            </a:r>
          </a:p>
        </p:txBody>
      </p:sp>
    </p:spTree>
    <p:extLst>
      <p:ext uri="{BB962C8B-B14F-4D97-AF65-F5344CB8AC3E}">
        <p14:creationId xmlns:p14="http://schemas.microsoft.com/office/powerpoint/2010/main" val="25298247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排名函数</a:t>
            </a:r>
            <a:endParaRPr lang="zh-CN" altLang="en-US" dirty="0"/>
          </a:p>
        </p:txBody>
      </p:sp>
      <p:sp>
        <p:nvSpPr>
          <p:cNvPr id="79875" name="内容占位符 2"/>
          <p:cNvSpPr>
            <a:spLocks noGrp="1"/>
          </p:cNvSpPr>
          <p:nvPr>
            <p:ph idx="1"/>
          </p:nvPr>
        </p:nvSpPr>
        <p:spPr>
          <a:xfrm>
            <a:off x="179513" y="782599"/>
            <a:ext cx="8735888" cy="2070337"/>
          </a:xfrm>
        </p:spPr>
        <p:txBody>
          <a:bodyPr/>
          <a:lstStyle/>
          <a:p>
            <a:r>
              <a:rPr lang="en-US" altLang="zh-CN" dirty="0" smtClean="0">
                <a:effectLst/>
              </a:rPr>
              <a:t>rank</a:t>
            </a:r>
            <a:r>
              <a:rPr lang="zh-CN" altLang="zh-CN" dirty="0" smtClean="0">
                <a:effectLst/>
              </a:rPr>
              <a:t>：序号重复但不连续的排名</a:t>
            </a:r>
          </a:p>
          <a:p>
            <a:r>
              <a:rPr lang="en-US" altLang="zh-CN" dirty="0" err="1" smtClean="0">
                <a:effectLst/>
              </a:rPr>
              <a:t>dense_rank</a:t>
            </a:r>
            <a:r>
              <a:rPr lang="zh-CN" altLang="zh-CN" dirty="0" smtClean="0">
                <a:effectLst/>
              </a:rPr>
              <a:t>：序号重复并且连续的排名</a:t>
            </a:r>
          </a:p>
          <a:p>
            <a:r>
              <a:rPr lang="en-US" altLang="zh-CN" dirty="0" err="1" smtClean="0">
                <a:effectLst/>
              </a:rPr>
              <a:t>row_number</a:t>
            </a:r>
            <a:r>
              <a:rPr lang="zh-CN" altLang="zh-CN" dirty="0" smtClean="0">
                <a:effectLst/>
              </a:rPr>
              <a:t>：序号不重复但连续的排名</a:t>
            </a:r>
          </a:p>
        </p:txBody>
      </p:sp>
      <p:graphicFrame>
        <p:nvGraphicFramePr>
          <p:cNvPr id="4" name="表格 3"/>
          <p:cNvGraphicFramePr>
            <a:graphicFrameLocks noGrp="1"/>
          </p:cNvGraphicFramePr>
          <p:nvPr/>
        </p:nvGraphicFramePr>
        <p:xfrm>
          <a:off x="1331913" y="3284538"/>
          <a:ext cx="6552728" cy="3126272"/>
        </p:xfrm>
        <a:graphic>
          <a:graphicData uri="http://schemas.openxmlformats.org/drawingml/2006/table">
            <a:tbl>
              <a:tblPr/>
              <a:tblGrid>
                <a:gridCol w="1637541">
                  <a:extLst>
                    <a:ext uri="{9D8B030D-6E8A-4147-A177-3AD203B41FA5}">
                      <a16:colId xmlns:a16="http://schemas.microsoft.com/office/drawing/2014/main" val="20000"/>
                    </a:ext>
                  </a:extLst>
                </a:gridCol>
                <a:gridCol w="1637541">
                  <a:extLst>
                    <a:ext uri="{9D8B030D-6E8A-4147-A177-3AD203B41FA5}">
                      <a16:colId xmlns:a16="http://schemas.microsoft.com/office/drawing/2014/main" val="20001"/>
                    </a:ext>
                  </a:extLst>
                </a:gridCol>
                <a:gridCol w="1638823">
                  <a:extLst>
                    <a:ext uri="{9D8B030D-6E8A-4147-A177-3AD203B41FA5}">
                      <a16:colId xmlns:a16="http://schemas.microsoft.com/office/drawing/2014/main" val="20002"/>
                    </a:ext>
                  </a:extLst>
                </a:gridCol>
                <a:gridCol w="1638823">
                  <a:extLst>
                    <a:ext uri="{9D8B030D-6E8A-4147-A177-3AD203B41FA5}">
                      <a16:colId xmlns:a16="http://schemas.microsoft.com/office/drawing/2014/main" val="20003"/>
                    </a:ext>
                  </a:extLst>
                </a:gridCol>
              </a:tblGrid>
              <a:tr h="364716">
                <a:tc>
                  <a:txBody>
                    <a:bodyPr/>
                    <a:lstStyle/>
                    <a:p>
                      <a:pPr algn="ctr">
                        <a:lnSpc>
                          <a:spcPct val="125000"/>
                        </a:lnSpc>
                        <a:spcBef>
                          <a:spcPts val="300"/>
                        </a:spcBef>
                        <a:spcAft>
                          <a:spcPts val="0"/>
                        </a:spcAft>
                      </a:pPr>
                      <a:endParaRPr lang="en-US" sz="20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rank</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dense_rank</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row_number</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4716">
                <a:tc>
                  <a:txBody>
                    <a:bodyPr/>
                    <a:lstStyle/>
                    <a:p>
                      <a:pPr algn="ctr">
                        <a:lnSpc>
                          <a:spcPct val="125000"/>
                        </a:lnSpc>
                        <a:spcBef>
                          <a:spcPts val="300"/>
                        </a:spcBef>
                        <a:spcAft>
                          <a:spcPts val="0"/>
                        </a:spcAft>
                      </a:pPr>
                      <a:r>
                        <a:rPr lang="en-US" sz="2000" kern="100">
                          <a:latin typeface="Times New Roman"/>
                          <a:ea typeface="宋体"/>
                          <a:cs typeface="Times New Roman"/>
                        </a:rPr>
                        <a:t>10</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1</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1</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1</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4716">
                <a:tc>
                  <a:txBody>
                    <a:bodyPr/>
                    <a:lstStyle/>
                    <a:p>
                      <a:pPr algn="ctr">
                        <a:lnSpc>
                          <a:spcPct val="125000"/>
                        </a:lnSpc>
                        <a:spcBef>
                          <a:spcPts val="300"/>
                        </a:spcBef>
                        <a:spcAft>
                          <a:spcPts val="0"/>
                        </a:spcAft>
                      </a:pPr>
                      <a:r>
                        <a:rPr lang="en-US" sz="2000" kern="100">
                          <a:latin typeface="Times New Roman"/>
                          <a:ea typeface="宋体"/>
                          <a:cs typeface="Times New Roman"/>
                        </a:rPr>
                        <a:t>10</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1</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1</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2</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4716">
                <a:tc>
                  <a:txBody>
                    <a:bodyPr/>
                    <a:lstStyle/>
                    <a:p>
                      <a:pPr algn="ctr">
                        <a:lnSpc>
                          <a:spcPct val="125000"/>
                        </a:lnSpc>
                        <a:spcBef>
                          <a:spcPts val="300"/>
                        </a:spcBef>
                        <a:spcAft>
                          <a:spcPts val="0"/>
                        </a:spcAft>
                      </a:pPr>
                      <a:r>
                        <a:rPr lang="en-US" sz="2000" kern="100">
                          <a:latin typeface="Times New Roman"/>
                          <a:ea typeface="宋体"/>
                          <a:cs typeface="Times New Roman"/>
                        </a:rPr>
                        <a:t>9</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3</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2</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3</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4716">
                <a:tc>
                  <a:txBody>
                    <a:bodyPr/>
                    <a:lstStyle/>
                    <a:p>
                      <a:pPr algn="ctr">
                        <a:lnSpc>
                          <a:spcPct val="125000"/>
                        </a:lnSpc>
                        <a:spcBef>
                          <a:spcPts val="300"/>
                        </a:spcBef>
                        <a:spcAft>
                          <a:spcPts val="0"/>
                        </a:spcAft>
                      </a:pPr>
                      <a:r>
                        <a:rPr lang="en-US" sz="2000" kern="100">
                          <a:latin typeface="Times New Roman"/>
                          <a:ea typeface="宋体"/>
                          <a:cs typeface="Times New Roman"/>
                        </a:rPr>
                        <a:t>8</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4</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3</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4</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4716">
                <a:tc>
                  <a:txBody>
                    <a:bodyPr/>
                    <a:lstStyle/>
                    <a:p>
                      <a:pPr algn="ctr">
                        <a:lnSpc>
                          <a:spcPct val="125000"/>
                        </a:lnSpc>
                        <a:spcBef>
                          <a:spcPts val="300"/>
                        </a:spcBef>
                        <a:spcAft>
                          <a:spcPts val="0"/>
                        </a:spcAft>
                      </a:pPr>
                      <a:r>
                        <a:rPr lang="en-US" sz="2000" kern="100">
                          <a:latin typeface="Times New Roman"/>
                          <a:ea typeface="宋体"/>
                          <a:cs typeface="Times New Roman"/>
                        </a:rPr>
                        <a:t>8</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4</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3</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5</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9272">
                <a:tc>
                  <a:txBody>
                    <a:bodyPr/>
                    <a:lstStyle/>
                    <a:p>
                      <a:pPr algn="ctr">
                        <a:lnSpc>
                          <a:spcPct val="125000"/>
                        </a:lnSpc>
                        <a:spcBef>
                          <a:spcPts val="300"/>
                        </a:spcBef>
                        <a:spcAft>
                          <a:spcPts val="0"/>
                        </a:spcAft>
                      </a:pPr>
                      <a:r>
                        <a:rPr lang="en-US" sz="2000" kern="100">
                          <a:latin typeface="Times New Roman"/>
                          <a:ea typeface="宋体"/>
                          <a:cs typeface="Times New Roman"/>
                        </a:rPr>
                        <a:t>8</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4</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3</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6</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4716">
                <a:tc>
                  <a:txBody>
                    <a:bodyPr/>
                    <a:lstStyle/>
                    <a:p>
                      <a:pPr algn="ctr">
                        <a:lnSpc>
                          <a:spcPct val="125000"/>
                        </a:lnSpc>
                        <a:spcBef>
                          <a:spcPts val="300"/>
                        </a:spcBef>
                        <a:spcAft>
                          <a:spcPts val="0"/>
                        </a:spcAft>
                      </a:pPr>
                      <a:r>
                        <a:rPr lang="en-US" sz="2000" kern="100" dirty="0">
                          <a:latin typeface="Times New Roman"/>
                          <a:ea typeface="宋体"/>
                          <a:cs typeface="Times New Roman"/>
                        </a:rPr>
                        <a:t>7</a:t>
                      </a:r>
                      <a:endParaRPr lang="zh-CN" sz="28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7</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a:latin typeface="Times New Roman"/>
                          <a:ea typeface="宋体"/>
                          <a:cs typeface="Times New Roman"/>
                        </a:rPr>
                        <a:t>4</a:t>
                      </a:r>
                      <a:endParaRPr lang="zh-CN" sz="28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Bef>
                          <a:spcPts val="300"/>
                        </a:spcBef>
                        <a:spcAft>
                          <a:spcPts val="0"/>
                        </a:spcAft>
                      </a:pPr>
                      <a:r>
                        <a:rPr lang="en-US" sz="2000" kern="100" dirty="0">
                          <a:latin typeface="Times New Roman"/>
                          <a:ea typeface="宋体"/>
                          <a:cs typeface="Times New Roman"/>
                        </a:rPr>
                        <a:t>7</a:t>
                      </a:r>
                      <a:endParaRPr lang="zh-CN" sz="28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4981290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排名函数对比</a:t>
            </a:r>
            <a:endParaRPr lang="zh-CN" altLang="en-US" dirty="0"/>
          </a:p>
        </p:txBody>
      </p:sp>
      <p:sp>
        <p:nvSpPr>
          <p:cNvPr id="5" name="矩形 4"/>
          <p:cNvSpPr/>
          <p:nvPr/>
        </p:nvSpPr>
        <p:spPr>
          <a:xfrm>
            <a:off x="899592" y="908720"/>
            <a:ext cx="7632848" cy="2246769"/>
          </a:xfrm>
          <a:prstGeom prst="rect">
            <a:avLst/>
          </a:prstGeom>
        </p:spPr>
        <p:txBody>
          <a:bodyPr wrap="square">
            <a:spAutoFit/>
          </a:bodyPr>
          <a:lstStyle/>
          <a:p>
            <a:pPr algn="just"/>
            <a:r>
              <a:rPr lang="en-US" altLang="zh-CN" dirty="0">
                <a:solidFill>
                  <a:srgbClr val="0000FF"/>
                </a:solidFill>
                <a:latin typeface="新宋体" panose="02010609030101010101" pitchFamily="49" charset="-122"/>
                <a:ea typeface="新宋体" panose="02010609030101010101" pitchFamily="49" charset="-122"/>
              </a:rPr>
              <a:t>select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studentid</a:t>
            </a:r>
            <a:r>
              <a:rPr lang="en-US" altLang="zh-CN" dirty="0" smtClean="0">
                <a:solidFill>
                  <a:srgbClr val="808080"/>
                </a:solidFill>
                <a:latin typeface="新宋体" panose="02010609030101010101" pitchFamily="49" charset="-122"/>
                <a:ea typeface="新宋体" panose="02010609030101010101" pitchFamily="49" charset="-122"/>
              </a:rPr>
              <a:t>, </a:t>
            </a:r>
            <a:r>
              <a:rPr lang="en-US" altLang="zh-CN" dirty="0" smtClean="0">
                <a:solidFill>
                  <a:srgbClr val="008080"/>
                </a:solidFill>
                <a:latin typeface="新宋体" panose="02010609030101010101" pitchFamily="49" charset="-122"/>
                <a:ea typeface="新宋体" panose="02010609030101010101" pitchFamily="49" charset="-122"/>
              </a:rPr>
              <a:t>score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smtClean="0">
                <a:solidFill>
                  <a:srgbClr val="FF00FF"/>
                </a:solidFill>
                <a:latin typeface="新宋体" panose="02010609030101010101" pitchFamily="49" charset="-122"/>
                <a:ea typeface="新宋体" panose="02010609030101010101" pitchFamily="49" charset="-122"/>
              </a:rPr>
              <a:t>rank</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rk</a:t>
            </a:r>
            <a:r>
              <a:rPr lang="en-US" altLang="zh-CN" dirty="0">
                <a:solidFill>
                  <a:srgbClr val="808080"/>
                </a:solidFill>
                <a:latin typeface="新宋体" panose="02010609030101010101" pitchFamily="49" charset="-122"/>
                <a:ea typeface="新宋体" panose="02010609030101010101" pitchFamily="49" charset="-122"/>
              </a:rPr>
              <a:t>,</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smtClean="0">
                <a:solidFill>
                  <a:srgbClr val="FF00FF"/>
                </a:solidFill>
                <a:latin typeface="新宋体" panose="02010609030101010101" pitchFamily="49" charset="-122"/>
                <a:ea typeface="新宋体" panose="02010609030101010101" pitchFamily="49" charset="-122"/>
              </a:rPr>
              <a:t>	</a:t>
            </a:r>
            <a:r>
              <a:rPr lang="en-US" altLang="zh-CN" dirty="0" err="1" smtClean="0">
                <a:solidFill>
                  <a:srgbClr val="FF00FF"/>
                </a:solidFill>
                <a:latin typeface="新宋体" panose="02010609030101010101" pitchFamily="49" charset="-122"/>
                <a:ea typeface="新宋体" panose="02010609030101010101" pitchFamily="49" charset="-122"/>
              </a:rPr>
              <a:t>dense_rank</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drk</a:t>
            </a:r>
            <a:r>
              <a:rPr lang="en-US" altLang="zh-CN" dirty="0">
                <a:solidFill>
                  <a:srgbClr val="808080"/>
                </a:solidFill>
                <a:latin typeface="新宋体" panose="02010609030101010101" pitchFamily="49" charset="-122"/>
                <a:ea typeface="新宋体" panose="02010609030101010101" pitchFamily="49" charset="-122"/>
              </a:rPr>
              <a:t>,</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smtClean="0">
                <a:solidFill>
                  <a:srgbClr val="FF00FF"/>
                </a:solidFill>
                <a:latin typeface="新宋体" panose="02010609030101010101" pitchFamily="49" charset="-122"/>
                <a:ea typeface="新宋体" panose="02010609030101010101" pitchFamily="49" charset="-122"/>
              </a:rPr>
              <a:t>	</a:t>
            </a:r>
            <a:r>
              <a:rPr lang="en-US" altLang="zh-CN" dirty="0" err="1" smtClean="0">
                <a:solidFill>
                  <a:srgbClr val="FF00FF"/>
                </a:solidFill>
                <a:latin typeface="新宋体" panose="02010609030101010101" pitchFamily="49" charset="-122"/>
                <a:ea typeface="新宋体" panose="02010609030101010101" pitchFamily="49" charset="-122"/>
              </a:rPr>
              <a:t>row_number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rn</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a:solidFill>
                  <a:srgbClr val="0000FF"/>
                </a:solidFill>
                <a:latin typeface="新宋体" panose="02010609030101010101" pitchFamily="49" charset="-122"/>
                <a:ea typeface="新宋体" panose="02010609030101010101" pitchFamily="49" charset="-122"/>
              </a:rPr>
              <a:t>from</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FF00"/>
                </a:solidFill>
                <a:latin typeface="新宋体" panose="02010609030101010101" pitchFamily="49" charset="-122"/>
                <a:ea typeface="新宋体" panose="02010609030101010101" pitchFamily="49" charset="-122"/>
              </a:rPr>
              <a:t>Stats</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Scores</a:t>
            </a:r>
            <a:endParaRPr lang="en-US" altLang="zh-CN" dirty="0">
              <a:solidFill>
                <a:srgbClr val="008080"/>
              </a:solidFill>
              <a:latin typeface="新宋体" panose="02010609030101010101" pitchFamily="49" charset="-122"/>
              <a:ea typeface="新宋体" panose="02010609030101010101" pitchFamily="49" charset="-122"/>
            </a:endParaRPr>
          </a:p>
        </p:txBody>
      </p:sp>
      <p:sp>
        <p:nvSpPr>
          <p:cNvPr id="6" name="矩形 5"/>
          <p:cNvSpPr/>
          <p:nvPr/>
        </p:nvSpPr>
        <p:spPr>
          <a:xfrm>
            <a:off x="3779912" y="2996952"/>
            <a:ext cx="4608512" cy="3539430"/>
          </a:xfrm>
          <a:prstGeom prst="rect">
            <a:avLst/>
          </a:prstGeom>
        </p:spPr>
        <p:txBody>
          <a:bodyPr wrap="square">
            <a:spAutoFit/>
          </a:bodyPr>
          <a:lstStyle/>
          <a:p>
            <a:pPr algn="just"/>
            <a:r>
              <a:rPr lang="zh-CN" altLang="en-US" sz="1400" dirty="0"/>
              <a:t>studentid	score	rk	drk	rn</a:t>
            </a:r>
          </a:p>
          <a:p>
            <a:pPr algn="just"/>
            <a:r>
              <a:rPr lang="zh-CN" altLang="en-US" sz="1400" dirty="0">
                <a:solidFill>
                  <a:srgbClr val="0000FF"/>
                </a:solidFill>
              </a:rPr>
              <a:t>Student A	95	1	1	1</a:t>
            </a:r>
          </a:p>
          <a:p>
            <a:pPr algn="just"/>
            <a:r>
              <a:rPr lang="zh-CN" altLang="en-US" sz="1400" dirty="0">
                <a:solidFill>
                  <a:srgbClr val="0000FF"/>
                </a:solidFill>
              </a:rPr>
              <a:t>Student G	95	1	1	2</a:t>
            </a:r>
          </a:p>
          <a:p>
            <a:pPr algn="just"/>
            <a:r>
              <a:rPr lang="zh-CN" altLang="en-US" sz="1400" dirty="0">
                <a:solidFill>
                  <a:srgbClr val="0000FF"/>
                </a:solidFill>
              </a:rPr>
              <a:t>Student A	95	1	1	3</a:t>
            </a:r>
          </a:p>
          <a:p>
            <a:pPr algn="just"/>
            <a:r>
              <a:rPr lang="zh-CN" altLang="en-US" sz="1400" dirty="0">
                <a:solidFill>
                  <a:srgbClr val="0000FF"/>
                </a:solidFill>
              </a:rPr>
              <a:t>Student G	95	1	1	4</a:t>
            </a:r>
          </a:p>
          <a:p>
            <a:pPr algn="just"/>
            <a:r>
              <a:rPr lang="zh-CN" altLang="en-US" sz="1400" dirty="0">
                <a:solidFill>
                  <a:srgbClr val="0000FF"/>
                </a:solidFill>
              </a:rPr>
              <a:t>Student J	95	1	1	5</a:t>
            </a:r>
          </a:p>
          <a:p>
            <a:pPr algn="just"/>
            <a:r>
              <a:rPr lang="zh-CN" altLang="en-US" sz="1400" dirty="0">
                <a:solidFill>
                  <a:srgbClr val="0000FF"/>
                </a:solidFill>
              </a:rPr>
              <a:t>Student B	80	6	2	6</a:t>
            </a:r>
          </a:p>
          <a:p>
            <a:pPr algn="just"/>
            <a:r>
              <a:rPr lang="zh-CN" altLang="en-US" sz="1400" dirty="0">
                <a:solidFill>
                  <a:srgbClr val="0000FF"/>
                </a:solidFill>
              </a:rPr>
              <a:t>Student F	80	6	2	7</a:t>
            </a:r>
          </a:p>
          <a:p>
            <a:pPr algn="just"/>
            <a:r>
              <a:rPr lang="zh-CN" altLang="en-US" sz="1400" dirty="0">
                <a:solidFill>
                  <a:srgbClr val="0000FF"/>
                </a:solidFill>
              </a:rPr>
              <a:t>Student B	80	6	2	8</a:t>
            </a:r>
          </a:p>
          <a:p>
            <a:pPr algn="just"/>
            <a:r>
              <a:rPr lang="zh-CN" altLang="en-US" sz="1400" dirty="0">
                <a:solidFill>
                  <a:srgbClr val="0000FF"/>
                </a:solidFill>
              </a:rPr>
              <a:t>Student F	80	6	2	9</a:t>
            </a:r>
          </a:p>
          <a:p>
            <a:pPr algn="just"/>
            <a:r>
              <a:rPr lang="zh-CN" altLang="en-US" sz="1400" dirty="0">
                <a:solidFill>
                  <a:srgbClr val="0000FF"/>
                </a:solidFill>
              </a:rPr>
              <a:t>Student I	75	10	3	10</a:t>
            </a:r>
          </a:p>
        </p:txBody>
      </p:sp>
    </p:spTree>
    <p:extLst>
      <p:ext uri="{BB962C8B-B14F-4D97-AF65-F5344CB8AC3E}">
        <p14:creationId xmlns:p14="http://schemas.microsoft.com/office/powerpoint/2010/main" val="7123312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ntile</a:t>
            </a:r>
            <a:endParaRPr lang="zh-CN" altLang="en-US" dirty="0"/>
          </a:p>
        </p:txBody>
      </p:sp>
      <p:sp>
        <p:nvSpPr>
          <p:cNvPr id="4" name="矩形 3"/>
          <p:cNvSpPr/>
          <p:nvPr/>
        </p:nvSpPr>
        <p:spPr>
          <a:xfrm>
            <a:off x="1043608" y="908720"/>
            <a:ext cx="7056784" cy="1785104"/>
          </a:xfrm>
          <a:prstGeom prst="rect">
            <a:avLst/>
          </a:prstGeom>
        </p:spPr>
        <p:txBody>
          <a:bodyPr wrap="square">
            <a:spAutoFit/>
          </a:bodyPr>
          <a:lstStyle/>
          <a:p>
            <a:pPr algn="just"/>
            <a:r>
              <a:rPr lang="en-US" altLang="zh-CN" dirty="0">
                <a:solidFill>
                  <a:srgbClr val="0000FF"/>
                </a:solidFill>
                <a:latin typeface="新宋体" panose="02010609030101010101" pitchFamily="49" charset="-122"/>
                <a:ea typeface="新宋体" panose="02010609030101010101" pitchFamily="49" charset="-122"/>
              </a:rPr>
              <a:t>select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studentid</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smtClean="0">
                <a:solidFill>
                  <a:srgbClr val="FF00FF"/>
                </a:solidFill>
                <a:latin typeface="新宋体" panose="02010609030101010101" pitchFamily="49" charset="-122"/>
                <a:ea typeface="新宋体" panose="02010609030101010101" pitchFamily="49" charset="-122"/>
              </a:rPr>
              <a:t>	</a:t>
            </a:r>
            <a:r>
              <a:rPr lang="en-US" altLang="zh-CN" dirty="0" err="1" smtClean="0">
                <a:solidFill>
                  <a:srgbClr val="FF00FF"/>
                </a:solidFill>
                <a:latin typeface="新宋体" panose="02010609030101010101" pitchFamily="49" charset="-122"/>
                <a:ea typeface="新宋体" panose="02010609030101010101" pitchFamily="49" charset="-122"/>
              </a:rPr>
              <a:t>ntile</a:t>
            </a:r>
            <a:r>
              <a:rPr lang="en-US" altLang="zh-CN" dirty="0" smtClean="0">
                <a:solidFill>
                  <a:srgbClr val="808080"/>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4</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nt1</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smtClean="0">
                <a:solidFill>
                  <a:srgbClr val="FF00FF"/>
                </a:solidFill>
                <a:latin typeface="新宋体" panose="02010609030101010101" pitchFamily="49" charset="-122"/>
                <a:ea typeface="新宋体" panose="02010609030101010101" pitchFamily="49" charset="-122"/>
              </a:rPr>
              <a:t>	</a:t>
            </a:r>
            <a:r>
              <a:rPr lang="en-US" altLang="zh-CN" dirty="0" err="1" smtClean="0">
                <a:solidFill>
                  <a:srgbClr val="FF00FF"/>
                </a:solidFill>
                <a:latin typeface="新宋体" panose="02010609030101010101" pitchFamily="49" charset="-122"/>
                <a:ea typeface="新宋体" panose="02010609030101010101" pitchFamily="49" charset="-122"/>
              </a:rPr>
              <a:t>ntile</a:t>
            </a:r>
            <a:r>
              <a:rPr lang="en-US" altLang="zh-CN" dirty="0" smtClean="0">
                <a:solidFill>
                  <a:srgbClr val="808080"/>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3</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nt2</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smtClean="0">
                <a:solidFill>
                  <a:srgbClr val="0000FF"/>
                </a:solidFill>
                <a:latin typeface="新宋体" panose="02010609030101010101" pitchFamily="49" charset="-122"/>
                <a:ea typeface="新宋体" panose="02010609030101010101" pitchFamily="49" charset="-122"/>
              </a:rPr>
              <a:t>from</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err="1" smtClean="0">
                <a:solidFill>
                  <a:srgbClr val="00FF00"/>
                </a:solidFill>
                <a:latin typeface="新宋体" panose="02010609030101010101" pitchFamily="49" charset="-122"/>
                <a:ea typeface="新宋体" panose="02010609030101010101" pitchFamily="49" charset="-122"/>
              </a:rPr>
              <a:t>Stats</a:t>
            </a:r>
            <a:r>
              <a:rPr lang="en-US" altLang="zh-CN" dirty="0" err="1" smtClean="0">
                <a:solidFill>
                  <a:srgbClr val="808080"/>
                </a:solidFill>
                <a:latin typeface="新宋体" panose="02010609030101010101" pitchFamily="49" charset="-122"/>
                <a:ea typeface="新宋体" panose="02010609030101010101" pitchFamily="49" charset="-122"/>
              </a:rPr>
              <a:t>.</a:t>
            </a:r>
            <a:r>
              <a:rPr lang="en-US" altLang="zh-CN" dirty="0" err="1" smtClean="0">
                <a:solidFill>
                  <a:srgbClr val="008080"/>
                </a:solidFill>
                <a:latin typeface="新宋体" panose="02010609030101010101" pitchFamily="49" charset="-122"/>
                <a:ea typeface="新宋体" panose="02010609030101010101" pitchFamily="49" charset="-122"/>
              </a:rPr>
              <a:t>Scores</a:t>
            </a:r>
            <a:endParaRPr lang="en-US" altLang="zh-CN" dirty="0">
              <a:solidFill>
                <a:srgbClr val="FF0000"/>
              </a:solidFill>
              <a:latin typeface="新宋体" panose="02010609030101010101" pitchFamily="49" charset="-122"/>
              <a:ea typeface="新宋体" panose="02010609030101010101" pitchFamily="49" charset="-122"/>
            </a:endParaRPr>
          </a:p>
        </p:txBody>
      </p:sp>
      <p:sp>
        <p:nvSpPr>
          <p:cNvPr id="5" name="矩形 4"/>
          <p:cNvSpPr/>
          <p:nvPr/>
        </p:nvSpPr>
        <p:spPr>
          <a:xfrm>
            <a:off x="2231740" y="2838566"/>
            <a:ext cx="4680520" cy="3662541"/>
          </a:xfrm>
          <a:prstGeom prst="rect">
            <a:avLst/>
          </a:prstGeom>
        </p:spPr>
        <p:txBody>
          <a:bodyPr wrap="square">
            <a:spAutoFit/>
          </a:bodyPr>
          <a:lstStyle/>
          <a:p>
            <a:pPr algn="just"/>
            <a:r>
              <a:rPr lang="zh-CN" altLang="en-US" sz="1600" dirty="0"/>
              <a:t>studentid	</a:t>
            </a:r>
            <a:r>
              <a:rPr lang="en-US" altLang="zh-CN" sz="1600" dirty="0" smtClean="0"/>
              <a:t>	</a:t>
            </a:r>
            <a:r>
              <a:rPr lang="zh-CN" altLang="en-US" sz="1600" dirty="0" smtClean="0"/>
              <a:t>score</a:t>
            </a:r>
            <a:r>
              <a:rPr lang="zh-CN" altLang="en-US" sz="1600" dirty="0"/>
              <a:t>	nt1	nt2</a:t>
            </a:r>
          </a:p>
          <a:p>
            <a:pPr algn="just"/>
            <a:r>
              <a:rPr lang="zh-CN" altLang="en-US" sz="1600" dirty="0">
                <a:solidFill>
                  <a:srgbClr val="0000FF"/>
                </a:solidFill>
              </a:rPr>
              <a:t>Student G	</a:t>
            </a:r>
            <a:r>
              <a:rPr lang="en-US" altLang="zh-CN" sz="1600" dirty="0" smtClean="0">
                <a:solidFill>
                  <a:srgbClr val="0000FF"/>
                </a:solidFill>
              </a:rPr>
              <a:t>	</a:t>
            </a:r>
            <a:r>
              <a:rPr lang="zh-CN" altLang="en-US" sz="1600" dirty="0" smtClean="0">
                <a:solidFill>
                  <a:srgbClr val="0000FF"/>
                </a:solidFill>
              </a:rPr>
              <a:t>95</a:t>
            </a:r>
            <a:r>
              <a:rPr lang="zh-CN" altLang="en-US" sz="1600" dirty="0">
                <a:solidFill>
                  <a:srgbClr val="0000FF"/>
                </a:solidFill>
              </a:rPr>
              <a:t>	1	1</a:t>
            </a:r>
          </a:p>
          <a:p>
            <a:pPr algn="just"/>
            <a:r>
              <a:rPr lang="zh-CN" altLang="en-US" sz="1600" dirty="0">
                <a:solidFill>
                  <a:srgbClr val="0000FF"/>
                </a:solidFill>
              </a:rPr>
              <a:t>Student A	</a:t>
            </a:r>
            <a:r>
              <a:rPr lang="en-US" altLang="zh-CN" sz="1600" dirty="0" smtClean="0">
                <a:solidFill>
                  <a:srgbClr val="0000FF"/>
                </a:solidFill>
              </a:rPr>
              <a:t>	</a:t>
            </a:r>
            <a:r>
              <a:rPr lang="zh-CN" altLang="en-US" sz="1600" dirty="0" smtClean="0">
                <a:solidFill>
                  <a:srgbClr val="0000FF"/>
                </a:solidFill>
              </a:rPr>
              <a:t>95</a:t>
            </a:r>
            <a:r>
              <a:rPr lang="zh-CN" altLang="en-US" sz="1600" dirty="0">
                <a:solidFill>
                  <a:srgbClr val="0000FF"/>
                </a:solidFill>
              </a:rPr>
              <a:t>	1	1</a:t>
            </a:r>
          </a:p>
          <a:p>
            <a:pPr algn="just"/>
            <a:r>
              <a:rPr lang="zh-CN" altLang="en-US" sz="1600" dirty="0">
                <a:solidFill>
                  <a:srgbClr val="0000FF"/>
                </a:solidFill>
              </a:rPr>
              <a:t>Student F	</a:t>
            </a:r>
            <a:r>
              <a:rPr lang="en-US" altLang="zh-CN" sz="1600" dirty="0" smtClean="0">
                <a:solidFill>
                  <a:srgbClr val="0000FF"/>
                </a:solidFill>
              </a:rPr>
              <a:t>	</a:t>
            </a:r>
            <a:r>
              <a:rPr lang="zh-CN" altLang="en-US" sz="1600" dirty="0" smtClean="0">
                <a:solidFill>
                  <a:srgbClr val="0000FF"/>
                </a:solidFill>
              </a:rPr>
              <a:t>80</a:t>
            </a:r>
            <a:r>
              <a:rPr lang="zh-CN" altLang="en-US" sz="1600" dirty="0">
                <a:solidFill>
                  <a:srgbClr val="0000FF"/>
                </a:solidFill>
              </a:rPr>
              <a:t>	1	1</a:t>
            </a:r>
          </a:p>
          <a:p>
            <a:pPr algn="just"/>
            <a:r>
              <a:rPr lang="zh-CN" altLang="en-US" sz="1600" dirty="0">
                <a:solidFill>
                  <a:srgbClr val="0000FF"/>
                </a:solidFill>
              </a:rPr>
              <a:t>Student B	</a:t>
            </a:r>
            <a:r>
              <a:rPr lang="en-US" altLang="zh-CN" sz="1600" dirty="0" smtClean="0">
                <a:solidFill>
                  <a:srgbClr val="0000FF"/>
                </a:solidFill>
              </a:rPr>
              <a:t>	</a:t>
            </a:r>
            <a:r>
              <a:rPr lang="zh-CN" altLang="en-US" sz="1600" dirty="0" smtClean="0">
                <a:solidFill>
                  <a:srgbClr val="0000FF"/>
                </a:solidFill>
              </a:rPr>
              <a:t>80</a:t>
            </a:r>
            <a:r>
              <a:rPr lang="zh-CN" altLang="en-US" sz="1600" dirty="0">
                <a:solidFill>
                  <a:srgbClr val="0000FF"/>
                </a:solidFill>
              </a:rPr>
              <a:t>	2	2</a:t>
            </a:r>
          </a:p>
          <a:p>
            <a:pPr algn="just"/>
            <a:r>
              <a:rPr lang="zh-CN" altLang="en-US" sz="1600" dirty="0">
                <a:solidFill>
                  <a:srgbClr val="0000FF"/>
                </a:solidFill>
              </a:rPr>
              <a:t>Student I	</a:t>
            </a:r>
            <a:r>
              <a:rPr lang="en-US" altLang="zh-CN" sz="1600" dirty="0" smtClean="0">
                <a:solidFill>
                  <a:srgbClr val="0000FF"/>
                </a:solidFill>
              </a:rPr>
              <a:t>	</a:t>
            </a:r>
            <a:r>
              <a:rPr lang="zh-CN" altLang="en-US" sz="1600" dirty="0" smtClean="0">
                <a:solidFill>
                  <a:srgbClr val="0000FF"/>
                </a:solidFill>
              </a:rPr>
              <a:t>75</a:t>
            </a:r>
            <a:r>
              <a:rPr lang="zh-CN" altLang="en-US" sz="1600" dirty="0">
                <a:solidFill>
                  <a:srgbClr val="0000FF"/>
                </a:solidFill>
              </a:rPr>
              <a:t>	2	2</a:t>
            </a:r>
          </a:p>
          <a:p>
            <a:pPr algn="just"/>
            <a:r>
              <a:rPr lang="zh-CN" altLang="en-US" sz="1600" dirty="0">
                <a:solidFill>
                  <a:srgbClr val="0000FF"/>
                </a:solidFill>
              </a:rPr>
              <a:t>Student </a:t>
            </a:r>
            <a:r>
              <a:rPr lang="zh-CN" altLang="en-US" sz="1600" dirty="0" smtClean="0">
                <a:solidFill>
                  <a:srgbClr val="0000FF"/>
                </a:solidFill>
              </a:rPr>
              <a:t>H</a:t>
            </a:r>
            <a:r>
              <a:rPr lang="en-US" altLang="zh-CN" sz="1600" dirty="0" smtClean="0">
                <a:solidFill>
                  <a:srgbClr val="0000FF"/>
                </a:solidFill>
              </a:rPr>
              <a:t>	</a:t>
            </a:r>
            <a:r>
              <a:rPr lang="zh-CN" altLang="en-US" sz="1600" dirty="0">
                <a:solidFill>
                  <a:srgbClr val="0000FF"/>
                </a:solidFill>
              </a:rPr>
              <a:t>	65	3	2</a:t>
            </a:r>
          </a:p>
          <a:p>
            <a:pPr algn="just"/>
            <a:r>
              <a:rPr lang="zh-CN" altLang="en-US" sz="1600" dirty="0">
                <a:solidFill>
                  <a:srgbClr val="0000FF"/>
                </a:solidFill>
              </a:rPr>
              <a:t>Student D	</a:t>
            </a:r>
            <a:r>
              <a:rPr lang="en-US" altLang="zh-CN" sz="1600" dirty="0" smtClean="0">
                <a:solidFill>
                  <a:srgbClr val="0000FF"/>
                </a:solidFill>
              </a:rPr>
              <a:t>	</a:t>
            </a:r>
            <a:r>
              <a:rPr lang="zh-CN" altLang="en-US" sz="1600" dirty="0" smtClean="0">
                <a:solidFill>
                  <a:srgbClr val="0000FF"/>
                </a:solidFill>
              </a:rPr>
              <a:t>55</a:t>
            </a:r>
            <a:r>
              <a:rPr lang="zh-CN" altLang="en-US" sz="1600" dirty="0">
                <a:solidFill>
                  <a:srgbClr val="0000FF"/>
                </a:solidFill>
              </a:rPr>
              <a:t>	3	3</a:t>
            </a:r>
          </a:p>
          <a:p>
            <a:pPr algn="just"/>
            <a:r>
              <a:rPr lang="zh-CN" altLang="en-US" sz="1600" dirty="0">
                <a:solidFill>
                  <a:srgbClr val="0000FF"/>
                </a:solidFill>
              </a:rPr>
              <a:t>Student C	</a:t>
            </a:r>
            <a:r>
              <a:rPr lang="en-US" altLang="zh-CN" sz="1600" dirty="0" smtClean="0">
                <a:solidFill>
                  <a:srgbClr val="0000FF"/>
                </a:solidFill>
              </a:rPr>
              <a:t>	</a:t>
            </a:r>
            <a:r>
              <a:rPr lang="zh-CN" altLang="en-US" sz="1600" dirty="0" smtClean="0">
                <a:solidFill>
                  <a:srgbClr val="0000FF"/>
                </a:solidFill>
              </a:rPr>
              <a:t>55</a:t>
            </a:r>
            <a:r>
              <a:rPr lang="zh-CN" altLang="en-US" sz="1600" dirty="0">
                <a:solidFill>
                  <a:srgbClr val="0000FF"/>
                </a:solidFill>
              </a:rPr>
              <a:t>	4	3</a:t>
            </a:r>
          </a:p>
          <a:p>
            <a:pPr algn="just"/>
            <a:r>
              <a:rPr lang="zh-CN" altLang="en-US" sz="1600" dirty="0">
                <a:solidFill>
                  <a:srgbClr val="0000FF"/>
                </a:solidFill>
              </a:rPr>
              <a:t>Student E	</a:t>
            </a:r>
            <a:r>
              <a:rPr lang="en-US" altLang="zh-CN" sz="1600" dirty="0" smtClean="0">
                <a:solidFill>
                  <a:srgbClr val="0000FF"/>
                </a:solidFill>
              </a:rPr>
              <a:t>	</a:t>
            </a:r>
            <a:r>
              <a:rPr lang="zh-CN" altLang="en-US" sz="1600" dirty="0" smtClean="0">
                <a:solidFill>
                  <a:srgbClr val="0000FF"/>
                </a:solidFill>
              </a:rPr>
              <a:t>50</a:t>
            </a:r>
            <a:r>
              <a:rPr lang="zh-CN" altLang="en-US" sz="1600" dirty="0">
                <a:solidFill>
                  <a:srgbClr val="0000FF"/>
                </a:solidFill>
              </a:rPr>
              <a:t>	4	3</a:t>
            </a:r>
          </a:p>
        </p:txBody>
      </p:sp>
    </p:spTree>
    <p:extLst>
      <p:ext uri="{BB962C8B-B14F-4D97-AF65-F5344CB8AC3E}">
        <p14:creationId xmlns:p14="http://schemas.microsoft.com/office/powerpoint/2010/main" val="30643054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percent_rank</a:t>
            </a:r>
            <a:endParaRPr lang="zh-CN" altLang="en-US" dirty="0"/>
          </a:p>
        </p:txBody>
      </p:sp>
      <p:sp>
        <p:nvSpPr>
          <p:cNvPr id="3" name="内容占位符 2"/>
          <p:cNvSpPr>
            <a:spLocks noGrp="1"/>
          </p:cNvSpPr>
          <p:nvPr>
            <p:ph idx="1"/>
          </p:nvPr>
        </p:nvSpPr>
        <p:spPr>
          <a:xfrm>
            <a:off x="179513" y="782599"/>
            <a:ext cx="8735888" cy="1854313"/>
          </a:xfrm>
        </p:spPr>
        <p:txBody>
          <a:bodyPr/>
          <a:lstStyle/>
          <a:p>
            <a:r>
              <a:rPr lang="zh-CN" altLang="en-US" dirty="0"/>
              <a:t>计算一个值在一组值当中的相对位置或排名</a:t>
            </a:r>
          </a:p>
          <a:p>
            <a:pPr marL="0" indent="0" algn="ctr">
              <a:buNone/>
            </a:pPr>
            <a:r>
              <a:rPr lang="en-US" altLang="zh-CN" sz="2800" dirty="0" err="1" smtClean="0">
                <a:solidFill>
                  <a:srgbClr val="CC0000"/>
                </a:solidFill>
              </a:rPr>
              <a:t>rk</a:t>
            </a:r>
            <a:r>
              <a:rPr lang="zh-CN" altLang="en-US" sz="2800" dirty="0" smtClean="0">
                <a:solidFill>
                  <a:srgbClr val="CC0000"/>
                </a:solidFill>
              </a:rPr>
              <a:t>：</a:t>
            </a:r>
            <a:r>
              <a:rPr lang="en-US" altLang="zh-CN" sz="2800" dirty="0" smtClean="0">
                <a:solidFill>
                  <a:srgbClr val="CC0000"/>
                </a:solidFill>
              </a:rPr>
              <a:t>rank</a:t>
            </a:r>
            <a:r>
              <a:rPr lang="zh-CN" altLang="en-US" sz="2800" dirty="0" smtClean="0">
                <a:solidFill>
                  <a:srgbClr val="CC0000"/>
                </a:solidFill>
              </a:rPr>
              <a:t>排名；</a:t>
            </a:r>
            <a:r>
              <a:rPr lang="en-US" altLang="zh-CN" sz="2800" dirty="0" err="1" smtClean="0">
                <a:solidFill>
                  <a:srgbClr val="CC0000"/>
                </a:solidFill>
              </a:rPr>
              <a:t>nr</a:t>
            </a:r>
            <a:r>
              <a:rPr lang="zh-CN" altLang="en-US" sz="2800" dirty="0" smtClean="0">
                <a:solidFill>
                  <a:srgbClr val="CC0000"/>
                </a:solidFill>
              </a:rPr>
              <a:t>：窗口内总行数</a:t>
            </a:r>
            <a:endParaRPr lang="en-US" altLang="zh-CN" sz="2800" dirty="0" smtClean="0">
              <a:solidFill>
                <a:srgbClr val="CC0000"/>
              </a:solidFill>
            </a:endParaRPr>
          </a:p>
          <a:p>
            <a:pPr marL="0" indent="0" algn="ctr">
              <a:buNone/>
            </a:pPr>
            <a:r>
              <a:rPr lang="en-US" altLang="zh-CN" sz="2800" dirty="0" err="1" smtClean="0">
                <a:solidFill>
                  <a:srgbClr val="CC0000"/>
                </a:solidFill>
              </a:rPr>
              <a:t>percent_rank</a:t>
            </a:r>
            <a:r>
              <a:rPr lang="en-US" altLang="zh-CN" sz="2800" dirty="0" smtClean="0">
                <a:solidFill>
                  <a:srgbClr val="CC0000"/>
                </a:solidFill>
              </a:rPr>
              <a:t>=(rk-1)/(nr-1)</a:t>
            </a:r>
            <a:endParaRPr lang="zh-CN" altLang="en-US" sz="2800" dirty="0">
              <a:solidFill>
                <a:srgbClr val="CC0000"/>
              </a:solidFill>
            </a:endParaRPr>
          </a:p>
        </p:txBody>
      </p:sp>
      <p:sp>
        <p:nvSpPr>
          <p:cNvPr id="4" name="矩形 3"/>
          <p:cNvSpPr/>
          <p:nvPr/>
        </p:nvSpPr>
        <p:spPr>
          <a:xfrm>
            <a:off x="3347864" y="3525103"/>
            <a:ext cx="2814599" cy="3216265"/>
          </a:xfrm>
          <a:prstGeom prst="rect">
            <a:avLst/>
          </a:prstGeom>
        </p:spPr>
        <p:txBody>
          <a:bodyPr wrap="square">
            <a:spAutoFit/>
          </a:bodyPr>
          <a:lstStyle/>
          <a:p>
            <a:pPr algn="just"/>
            <a:r>
              <a:rPr lang="zh-CN" altLang="en-US" sz="1400" dirty="0"/>
              <a:t>studentid	score	pr</a:t>
            </a:r>
          </a:p>
          <a:p>
            <a:pPr algn="just"/>
            <a:r>
              <a:rPr lang="zh-CN" altLang="en-US" sz="1400" dirty="0">
                <a:solidFill>
                  <a:srgbClr val="0000FF"/>
                </a:solidFill>
              </a:rPr>
              <a:t>Student G	95	0</a:t>
            </a:r>
          </a:p>
          <a:p>
            <a:pPr algn="just"/>
            <a:r>
              <a:rPr lang="zh-CN" altLang="en-US" sz="1400" dirty="0">
                <a:solidFill>
                  <a:srgbClr val="0000FF"/>
                </a:solidFill>
              </a:rPr>
              <a:t>Student A	95	0</a:t>
            </a:r>
          </a:p>
          <a:p>
            <a:pPr algn="just"/>
            <a:r>
              <a:rPr lang="zh-CN" altLang="en-US" sz="1400" dirty="0">
                <a:solidFill>
                  <a:srgbClr val="0000FF"/>
                </a:solidFill>
              </a:rPr>
              <a:t>Student F	80	0.25</a:t>
            </a:r>
          </a:p>
          <a:p>
            <a:pPr algn="just"/>
            <a:r>
              <a:rPr lang="zh-CN" altLang="en-US" sz="1400" dirty="0">
                <a:solidFill>
                  <a:srgbClr val="0000FF"/>
                </a:solidFill>
              </a:rPr>
              <a:t>Student B	80	0.25</a:t>
            </a:r>
          </a:p>
          <a:p>
            <a:pPr algn="just"/>
            <a:r>
              <a:rPr lang="zh-CN" altLang="en-US" sz="1400" dirty="0">
                <a:solidFill>
                  <a:srgbClr val="0000FF"/>
                </a:solidFill>
              </a:rPr>
              <a:t>Student I	75	0.5</a:t>
            </a:r>
          </a:p>
          <a:p>
            <a:pPr algn="just"/>
            <a:r>
              <a:rPr lang="zh-CN" altLang="en-US" sz="1400" dirty="0">
                <a:solidFill>
                  <a:srgbClr val="0000FF"/>
                </a:solidFill>
              </a:rPr>
              <a:t>Student H	65	0.625</a:t>
            </a:r>
          </a:p>
          <a:p>
            <a:pPr algn="just"/>
            <a:r>
              <a:rPr lang="zh-CN" altLang="en-US" sz="1400" dirty="0">
                <a:solidFill>
                  <a:srgbClr val="0000FF"/>
                </a:solidFill>
              </a:rPr>
              <a:t>Student D	55	0.75</a:t>
            </a:r>
          </a:p>
          <a:p>
            <a:pPr algn="just"/>
            <a:r>
              <a:rPr lang="zh-CN" altLang="en-US" sz="1400" dirty="0">
                <a:solidFill>
                  <a:srgbClr val="0000FF"/>
                </a:solidFill>
              </a:rPr>
              <a:t>Student C	55	0.75</a:t>
            </a:r>
          </a:p>
          <a:p>
            <a:pPr algn="just"/>
            <a:r>
              <a:rPr lang="zh-CN" altLang="en-US" sz="1400" dirty="0">
                <a:solidFill>
                  <a:srgbClr val="0000FF"/>
                </a:solidFill>
              </a:rPr>
              <a:t>Student E	50	1</a:t>
            </a:r>
          </a:p>
        </p:txBody>
      </p:sp>
      <p:sp>
        <p:nvSpPr>
          <p:cNvPr id="5" name="矩形 4"/>
          <p:cNvSpPr/>
          <p:nvPr/>
        </p:nvSpPr>
        <p:spPr>
          <a:xfrm>
            <a:off x="395536" y="2427297"/>
            <a:ext cx="7488832" cy="1323439"/>
          </a:xfrm>
          <a:prstGeom prst="rect">
            <a:avLst/>
          </a:prstGeom>
        </p:spPr>
        <p:txBody>
          <a:bodyPr wrap="square">
            <a:spAutoFit/>
          </a:bodyPr>
          <a:lstStyle/>
          <a:p>
            <a:pPr algn="just"/>
            <a:r>
              <a:rPr lang="en-US" altLang="zh-CN" dirty="0">
                <a:solidFill>
                  <a:srgbClr val="0000FF"/>
                </a:solidFill>
                <a:latin typeface="新宋体" panose="02010609030101010101" pitchFamily="49" charset="-122"/>
                <a:ea typeface="新宋体" panose="02010609030101010101" pitchFamily="49" charset="-122"/>
              </a:rPr>
              <a:t>select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studentid</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err="1" smtClean="0">
                <a:solidFill>
                  <a:srgbClr val="008080"/>
                </a:solidFill>
                <a:latin typeface="新宋体" panose="02010609030101010101" pitchFamily="49" charset="-122"/>
                <a:ea typeface="新宋体" panose="02010609030101010101" pitchFamily="49" charset="-122"/>
              </a:rPr>
              <a:t>percent_rank</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pr</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a:solidFill>
                  <a:srgbClr val="0000FF"/>
                </a:solidFill>
                <a:latin typeface="新宋体" panose="02010609030101010101" pitchFamily="49" charset="-122"/>
                <a:ea typeface="新宋体" panose="02010609030101010101" pitchFamily="49" charset="-122"/>
              </a:rPr>
              <a:t>from</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FF00"/>
                </a:solidFill>
                <a:latin typeface="新宋体" panose="02010609030101010101" pitchFamily="49" charset="-122"/>
                <a:ea typeface="新宋体" panose="02010609030101010101" pitchFamily="49" charset="-122"/>
              </a:rPr>
              <a:t>Stats</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Scores</a:t>
            </a:r>
            <a:endParaRPr lang="en-US" altLang="zh-CN" dirty="0">
              <a:solidFill>
                <a:srgbClr val="00808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37725255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cume_dist</a:t>
            </a:r>
            <a:endParaRPr lang="zh-CN" altLang="en-US" dirty="0"/>
          </a:p>
        </p:txBody>
      </p:sp>
      <p:sp>
        <p:nvSpPr>
          <p:cNvPr id="3" name="内容占位符 2"/>
          <p:cNvSpPr>
            <a:spLocks noGrp="1"/>
          </p:cNvSpPr>
          <p:nvPr>
            <p:ph idx="1"/>
          </p:nvPr>
        </p:nvSpPr>
        <p:spPr>
          <a:xfrm>
            <a:off x="179513" y="782599"/>
            <a:ext cx="8735888" cy="1998329"/>
          </a:xfrm>
        </p:spPr>
        <p:txBody>
          <a:bodyPr/>
          <a:lstStyle/>
          <a:p>
            <a:r>
              <a:rPr lang="zh-CN" altLang="en-US" sz="2800" dirty="0"/>
              <a:t>计算某个值一组值内的累积分布，也即计算某指定值在一组值中的相对</a:t>
            </a:r>
            <a:r>
              <a:rPr lang="zh-CN" altLang="en-US" sz="2800" dirty="0" smtClean="0"/>
              <a:t>位置</a:t>
            </a:r>
            <a:endParaRPr lang="en-US" altLang="zh-CN" sz="2800" dirty="0" smtClean="0"/>
          </a:p>
          <a:p>
            <a:r>
              <a:rPr lang="zh-CN" altLang="en-US" sz="2800" dirty="0"/>
              <a:t>对于值</a:t>
            </a:r>
            <a:r>
              <a:rPr lang="en-US" altLang="zh-CN" sz="2800" dirty="0"/>
              <a:t>r</a:t>
            </a:r>
            <a:r>
              <a:rPr lang="zh-CN" altLang="en-US" sz="2800" dirty="0"/>
              <a:t>，假定采用升序，</a:t>
            </a:r>
            <a:r>
              <a:rPr lang="en-US" altLang="zh-CN" sz="2800" dirty="0"/>
              <a:t>r</a:t>
            </a:r>
            <a:r>
              <a:rPr lang="zh-CN" altLang="en-US" sz="2800" dirty="0"/>
              <a:t>的</a:t>
            </a:r>
            <a:r>
              <a:rPr lang="en-US" altLang="zh-CN" sz="2800" dirty="0" err="1"/>
              <a:t>cume_dist</a:t>
            </a:r>
            <a:r>
              <a:rPr lang="zh-CN" altLang="en-US" sz="2800" dirty="0"/>
              <a:t>是值低于或等于</a:t>
            </a:r>
            <a:r>
              <a:rPr lang="en-US" altLang="zh-CN" sz="2800" dirty="0"/>
              <a:t>r</a:t>
            </a:r>
            <a:r>
              <a:rPr lang="zh-CN" altLang="en-US" sz="2800" dirty="0"/>
              <a:t>的值的行数除以整个行数</a:t>
            </a:r>
          </a:p>
          <a:p>
            <a:endParaRPr lang="zh-CN" altLang="en-US" sz="2800" dirty="0" smtClean="0"/>
          </a:p>
          <a:p>
            <a:endParaRPr lang="zh-CN" altLang="en-US" sz="2800" dirty="0"/>
          </a:p>
        </p:txBody>
      </p:sp>
      <p:sp>
        <p:nvSpPr>
          <p:cNvPr id="4" name="矩形 3"/>
          <p:cNvSpPr/>
          <p:nvPr/>
        </p:nvSpPr>
        <p:spPr>
          <a:xfrm>
            <a:off x="3438127" y="3717032"/>
            <a:ext cx="3798169" cy="2769989"/>
          </a:xfrm>
          <a:prstGeom prst="rect">
            <a:avLst/>
          </a:prstGeom>
        </p:spPr>
        <p:txBody>
          <a:bodyPr wrap="square">
            <a:spAutoFit/>
          </a:bodyPr>
          <a:lstStyle/>
          <a:p>
            <a:pPr algn="just"/>
            <a:r>
              <a:rPr lang="zh-CN" altLang="en-US" sz="1200" dirty="0"/>
              <a:t>studentid	score	cd</a:t>
            </a:r>
          </a:p>
          <a:p>
            <a:pPr algn="just"/>
            <a:r>
              <a:rPr lang="zh-CN" altLang="en-US" sz="1200" dirty="0">
                <a:solidFill>
                  <a:srgbClr val="0000FF"/>
                </a:solidFill>
              </a:rPr>
              <a:t>Student G	95	0.222222222222222</a:t>
            </a:r>
          </a:p>
          <a:p>
            <a:pPr algn="just"/>
            <a:r>
              <a:rPr lang="zh-CN" altLang="en-US" sz="1200" dirty="0">
                <a:solidFill>
                  <a:srgbClr val="0000FF"/>
                </a:solidFill>
              </a:rPr>
              <a:t>Student A	95	0.222222222222222</a:t>
            </a:r>
          </a:p>
          <a:p>
            <a:pPr algn="just"/>
            <a:r>
              <a:rPr lang="zh-CN" altLang="en-US" sz="1200" dirty="0">
                <a:solidFill>
                  <a:srgbClr val="0000FF"/>
                </a:solidFill>
              </a:rPr>
              <a:t>Student F	80	0.444444444444444</a:t>
            </a:r>
          </a:p>
          <a:p>
            <a:pPr algn="just"/>
            <a:r>
              <a:rPr lang="zh-CN" altLang="en-US" sz="1200" dirty="0">
                <a:solidFill>
                  <a:srgbClr val="0000FF"/>
                </a:solidFill>
              </a:rPr>
              <a:t>Student B	80	0.444444444444444</a:t>
            </a:r>
          </a:p>
          <a:p>
            <a:pPr algn="just"/>
            <a:r>
              <a:rPr lang="zh-CN" altLang="en-US" sz="1200" dirty="0">
                <a:solidFill>
                  <a:srgbClr val="0000FF"/>
                </a:solidFill>
              </a:rPr>
              <a:t>Student I	75	0.555555555555556</a:t>
            </a:r>
          </a:p>
          <a:p>
            <a:pPr algn="just"/>
            <a:r>
              <a:rPr lang="zh-CN" altLang="en-US" sz="1200" dirty="0">
                <a:solidFill>
                  <a:srgbClr val="0000FF"/>
                </a:solidFill>
              </a:rPr>
              <a:t>Student H	65	0.666666666666667</a:t>
            </a:r>
          </a:p>
          <a:p>
            <a:pPr algn="just"/>
            <a:r>
              <a:rPr lang="zh-CN" altLang="en-US" sz="1200" dirty="0">
                <a:solidFill>
                  <a:srgbClr val="0000FF"/>
                </a:solidFill>
              </a:rPr>
              <a:t>Student D	55	0.888888888888889</a:t>
            </a:r>
          </a:p>
          <a:p>
            <a:pPr algn="just"/>
            <a:r>
              <a:rPr lang="zh-CN" altLang="en-US" sz="1200" dirty="0">
                <a:solidFill>
                  <a:srgbClr val="0000FF"/>
                </a:solidFill>
              </a:rPr>
              <a:t>Student C	55	0.888888888888889</a:t>
            </a:r>
          </a:p>
          <a:p>
            <a:pPr algn="just"/>
            <a:r>
              <a:rPr lang="zh-CN" altLang="en-US" sz="1200" dirty="0">
                <a:solidFill>
                  <a:srgbClr val="0000FF"/>
                </a:solidFill>
              </a:rPr>
              <a:t>Student E	50	1</a:t>
            </a:r>
          </a:p>
        </p:txBody>
      </p:sp>
      <p:sp>
        <p:nvSpPr>
          <p:cNvPr id="5" name="矩形 4"/>
          <p:cNvSpPr/>
          <p:nvPr/>
        </p:nvSpPr>
        <p:spPr>
          <a:xfrm>
            <a:off x="395536" y="2609617"/>
            <a:ext cx="7488832" cy="1323439"/>
          </a:xfrm>
          <a:prstGeom prst="rect">
            <a:avLst/>
          </a:prstGeom>
        </p:spPr>
        <p:txBody>
          <a:bodyPr wrap="square">
            <a:spAutoFit/>
          </a:bodyPr>
          <a:lstStyle/>
          <a:p>
            <a:pPr algn="just"/>
            <a:r>
              <a:rPr lang="en-US" altLang="zh-CN" dirty="0">
                <a:solidFill>
                  <a:srgbClr val="0000FF"/>
                </a:solidFill>
                <a:latin typeface="新宋体" panose="02010609030101010101" pitchFamily="49" charset="-122"/>
                <a:ea typeface="新宋体" panose="02010609030101010101" pitchFamily="49" charset="-122"/>
              </a:rPr>
              <a:t>select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studentid</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err="1" smtClean="0">
                <a:solidFill>
                  <a:srgbClr val="008080"/>
                </a:solidFill>
                <a:latin typeface="新宋体" panose="02010609030101010101" pitchFamily="49" charset="-122"/>
                <a:ea typeface="新宋体" panose="02010609030101010101" pitchFamily="49" charset="-122"/>
              </a:rPr>
              <a:t>cume_dist</a:t>
            </a:r>
            <a:r>
              <a:rPr lang="en-US" altLang="zh-CN" dirty="0" smtClean="0">
                <a:solidFill>
                  <a:srgbClr val="808080"/>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over</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order</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score</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desc</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srgbClr val="008080"/>
                </a:solidFill>
                <a:latin typeface="新宋体" panose="02010609030101010101" pitchFamily="49" charset="-122"/>
                <a:ea typeface="新宋体" panose="02010609030101010101" pitchFamily="49" charset="-122"/>
              </a:rPr>
              <a:t>cd</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a:solidFill>
                  <a:srgbClr val="0000FF"/>
                </a:solidFill>
                <a:latin typeface="新宋体" panose="02010609030101010101" pitchFamily="49" charset="-122"/>
                <a:ea typeface="新宋体" panose="02010609030101010101" pitchFamily="49" charset="-122"/>
              </a:rPr>
              <a:t>from</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FF00"/>
                </a:solidFill>
                <a:latin typeface="新宋体" panose="02010609030101010101" pitchFamily="49" charset="-122"/>
                <a:ea typeface="新宋体" panose="02010609030101010101" pitchFamily="49" charset="-122"/>
              </a:rPr>
              <a:t>Stats</a:t>
            </a:r>
            <a:r>
              <a:rPr lang="en-US" altLang="zh-CN" dirty="0" err="1">
                <a:solidFill>
                  <a:srgbClr val="808080"/>
                </a:solidFill>
                <a:latin typeface="新宋体" panose="02010609030101010101" pitchFamily="49" charset="-122"/>
                <a:ea typeface="新宋体" panose="02010609030101010101" pitchFamily="49" charset="-122"/>
              </a:rPr>
              <a:t>.</a:t>
            </a:r>
            <a:r>
              <a:rPr lang="en-US" altLang="zh-CN" dirty="0" err="1">
                <a:solidFill>
                  <a:srgbClr val="008080"/>
                </a:solidFill>
                <a:latin typeface="新宋体" panose="02010609030101010101" pitchFamily="49" charset="-122"/>
                <a:ea typeface="新宋体" panose="02010609030101010101" pitchFamily="49" charset="-122"/>
              </a:rPr>
              <a:t>Scores</a:t>
            </a:r>
            <a:endParaRPr lang="en-US" altLang="zh-CN" dirty="0">
              <a:solidFill>
                <a:srgbClr val="00808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42948121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逆分布函数</a:t>
            </a:r>
            <a:endParaRPr lang="zh-CN" altLang="en-US" dirty="0"/>
          </a:p>
        </p:txBody>
      </p:sp>
      <p:sp>
        <p:nvSpPr>
          <p:cNvPr id="3" name="内容占位符 2"/>
          <p:cNvSpPr>
            <a:spLocks noGrp="1"/>
          </p:cNvSpPr>
          <p:nvPr>
            <p:ph idx="1"/>
          </p:nvPr>
        </p:nvSpPr>
        <p:spPr>
          <a:xfrm>
            <a:off x="1619672" y="782599"/>
            <a:ext cx="5472607" cy="1134233"/>
          </a:xfrm>
        </p:spPr>
        <p:txBody>
          <a:bodyPr/>
          <a:lstStyle/>
          <a:p>
            <a:r>
              <a:rPr lang="en-US" altLang="zh-CN" sz="2800" dirty="0" err="1" smtClean="0"/>
              <a:t>percentile_disc</a:t>
            </a:r>
            <a:r>
              <a:rPr lang="zh-CN" altLang="en-US" sz="2800" dirty="0" smtClean="0"/>
              <a:t>：离散百分位</a:t>
            </a:r>
            <a:endParaRPr lang="en-US" altLang="zh-CN" sz="2800" dirty="0" smtClean="0"/>
          </a:p>
          <a:p>
            <a:r>
              <a:rPr lang="en-US" altLang="zh-CN" sz="2800" dirty="0" err="1" smtClean="0"/>
              <a:t>percentile_cont</a:t>
            </a:r>
            <a:r>
              <a:rPr lang="zh-CN" altLang="en-US" sz="2800" dirty="0" smtClean="0"/>
              <a:t>：连续百分位</a:t>
            </a:r>
            <a:endParaRPr lang="zh-CN" altLang="en-US" sz="2800" dirty="0"/>
          </a:p>
        </p:txBody>
      </p:sp>
      <p:sp>
        <p:nvSpPr>
          <p:cNvPr id="4" name="矩形 3"/>
          <p:cNvSpPr/>
          <p:nvPr/>
        </p:nvSpPr>
        <p:spPr>
          <a:xfrm>
            <a:off x="37363" y="2083202"/>
            <a:ext cx="9071141" cy="2569934"/>
          </a:xfrm>
          <a:prstGeom prst="rect">
            <a:avLst/>
          </a:prstGeom>
        </p:spPr>
        <p:txBody>
          <a:bodyPr wrap="square">
            <a:spAutoFit/>
          </a:bodyPr>
          <a:lstStyle/>
          <a:p>
            <a:pPr algn="just"/>
            <a:r>
              <a:rPr lang="en-US" altLang="zh-CN" sz="1400" dirty="0">
                <a:solidFill>
                  <a:srgbClr val="0000FF"/>
                </a:solidFill>
                <a:latin typeface="新宋体" panose="02010609030101010101" pitchFamily="49" charset="-122"/>
                <a:ea typeface="新宋体" panose="02010609030101010101" pitchFamily="49" charset="-122"/>
              </a:rPr>
              <a:t>select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distinct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smtClean="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percentile_disc</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0.5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d_median</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percentile_cont</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0.5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c_median</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percentile_disc</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0.25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d_lower_quartile</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percentile_cont</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0.25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c_lower_quartile</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smtClean="0">
                <a:solidFill>
                  <a:srgbClr val="008080"/>
                </a:solidFill>
                <a:latin typeface="新宋体" panose="02010609030101010101" pitchFamily="49" charset="-122"/>
                <a:ea typeface="新宋体" panose="02010609030101010101" pitchFamily="49" charset="-122"/>
              </a:rPr>
              <a:t>percentile_disc</a:t>
            </a:r>
            <a:r>
              <a:rPr lang="en-US" altLang="zh-CN" sz="1400" dirty="0" smtClean="0">
                <a:solidFill>
                  <a:srgbClr val="808080"/>
                </a:solidFill>
                <a:latin typeface="新宋体" panose="02010609030101010101" pitchFamily="49" charset="-122"/>
                <a:ea typeface="新宋体" panose="02010609030101010101" pitchFamily="49" charset="-122"/>
              </a:rPr>
              <a:t>(</a:t>
            </a:r>
            <a:r>
              <a:rPr lang="en-US" altLang="zh-CN" sz="1400" dirty="0" smtClean="0">
                <a:solidFill>
                  <a:prstClr val="black"/>
                </a:solidFill>
                <a:latin typeface="新宋体" panose="02010609030101010101" pitchFamily="49" charset="-122"/>
                <a:ea typeface="新宋体" panose="02010609030101010101" pitchFamily="49" charset="-122"/>
              </a:rPr>
              <a:t>0.75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d_upper_quartile</a:t>
            </a:r>
            <a:r>
              <a:rPr lang="en-US" altLang="zh-CN" sz="1400" dirty="0">
                <a:solidFill>
                  <a:srgbClr val="808080"/>
                </a:solidFill>
                <a:latin typeface="新宋体" panose="02010609030101010101" pitchFamily="49" charset="-122"/>
                <a:ea typeface="新宋体" panose="02010609030101010101" pitchFamily="49" charset="-122"/>
              </a:rPr>
              <a:t>,</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percentile_cont</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0.75</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within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group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order</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8080"/>
                </a:solidFill>
                <a:latin typeface="新宋体" panose="02010609030101010101" pitchFamily="49" charset="-122"/>
                <a:ea typeface="新宋体" panose="02010609030101010101" pitchFamily="49" charset="-122"/>
              </a:rPr>
              <a:t>score</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over </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srgbClr val="0000FF"/>
                </a:solidFill>
                <a:latin typeface="新宋体" panose="02010609030101010101" pitchFamily="49" charset="-122"/>
                <a:ea typeface="新宋体" panose="02010609030101010101" pitchFamily="49" charset="-122"/>
              </a:rPr>
              <a:t>partition</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by</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testid</a:t>
            </a:r>
            <a:r>
              <a:rPr lang="en-US" altLang="zh-CN" sz="1400" dirty="0">
                <a:solidFill>
                  <a:srgbClr val="808080"/>
                </a:solidFill>
                <a:latin typeface="新宋体" panose="02010609030101010101" pitchFamily="49" charset="-122"/>
                <a:ea typeface="新宋体" panose="02010609030101010101" pitchFamily="49" charset="-122"/>
              </a:rPr>
              <a:t>)</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a:solidFill>
                  <a:srgbClr val="0000FF"/>
                </a:solidFill>
                <a:latin typeface="新宋体" panose="02010609030101010101" pitchFamily="49" charset="-122"/>
                <a:ea typeface="新宋体" panose="02010609030101010101" pitchFamily="49" charset="-122"/>
              </a:rPr>
              <a:t>as</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8080"/>
                </a:solidFill>
                <a:latin typeface="新宋体" panose="02010609030101010101" pitchFamily="49" charset="-122"/>
                <a:ea typeface="新宋体" panose="02010609030101010101" pitchFamily="49" charset="-122"/>
              </a:rPr>
              <a:t>c_upper_quartile</a:t>
            </a:r>
            <a:endParaRPr lang="en-US" altLang="zh-CN" sz="1400" dirty="0">
              <a:solidFill>
                <a:prstClr val="black"/>
              </a:solidFill>
              <a:latin typeface="新宋体" panose="02010609030101010101" pitchFamily="49" charset="-122"/>
              <a:ea typeface="新宋体" panose="02010609030101010101" pitchFamily="49" charset="-122"/>
            </a:endParaRPr>
          </a:p>
          <a:p>
            <a:pPr algn="just"/>
            <a:r>
              <a:rPr lang="en-US" altLang="zh-CN" sz="1400" dirty="0">
                <a:solidFill>
                  <a:srgbClr val="0000FF"/>
                </a:solidFill>
                <a:latin typeface="新宋体" panose="02010609030101010101" pitchFamily="49" charset="-122"/>
                <a:ea typeface="新宋体" panose="02010609030101010101" pitchFamily="49" charset="-122"/>
              </a:rPr>
              <a:t>from</a:t>
            </a:r>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00FF00"/>
                </a:solidFill>
                <a:latin typeface="新宋体" panose="02010609030101010101" pitchFamily="49" charset="-122"/>
                <a:ea typeface="新宋体" panose="02010609030101010101" pitchFamily="49" charset="-122"/>
              </a:rPr>
              <a:t>Stats</a:t>
            </a:r>
            <a:r>
              <a:rPr lang="en-US" altLang="zh-CN" sz="1400" dirty="0" err="1">
                <a:solidFill>
                  <a:srgbClr val="808080"/>
                </a:solidFill>
                <a:latin typeface="新宋体" panose="02010609030101010101" pitchFamily="49" charset="-122"/>
                <a:ea typeface="新宋体" panose="02010609030101010101" pitchFamily="49" charset="-122"/>
              </a:rPr>
              <a:t>.</a:t>
            </a:r>
            <a:r>
              <a:rPr lang="en-US" altLang="zh-CN" sz="1400" dirty="0" err="1">
                <a:solidFill>
                  <a:srgbClr val="008080"/>
                </a:solidFill>
                <a:latin typeface="新宋体" panose="02010609030101010101" pitchFamily="49" charset="-122"/>
                <a:ea typeface="新宋体" panose="02010609030101010101" pitchFamily="49" charset="-122"/>
              </a:rPr>
              <a:t>Scores</a:t>
            </a:r>
            <a:endParaRPr lang="en-US" altLang="zh-CN" sz="1400" dirty="0">
              <a:solidFill>
                <a:srgbClr val="008080"/>
              </a:solidFill>
              <a:latin typeface="新宋体" panose="02010609030101010101" pitchFamily="49" charset="-122"/>
              <a:ea typeface="新宋体" panose="02010609030101010101" pitchFamily="49" charset="-122"/>
            </a:endParaRPr>
          </a:p>
        </p:txBody>
      </p:sp>
      <p:sp>
        <p:nvSpPr>
          <p:cNvPr id="5" name="矩形 4"/>
          <p:cNvSpPr/>
          <p:nvPr/>
        </p:nvSpPr>
        <p:spPr>
          <a:xfrm>
            <a:off x="-108519" y="5038635"/>
            <a:ext cx="9217023" cy="984885"/>
          </a:xfrm>
          <a:prstGeom prst="rect">
            <a:avLst/>
          </a:prstGeom>
        </p:spPr>
        <p:txBody>
          <a:bodyPr wrap="square">
            <a:spAutoFit/>
          </a:bodyPr>
          <a:lstStyle/>
          <a:p>
            <a:pPr algn="just"/>
            <a:r>
              <a:rPr lang="en-US" altLang="zh-CN" sz="1600" dirty="0" smtClean="0"/>
              <a:t>T</a:t>
            </a:r>
            <a:r>
              <a:rPr lang="zh-CN" altLang="en-US" sz="1600" dirty="0" smtClean="0"/>
              <a:t>estid  d</a:t>
            </a:r>
            <a:r>
              <a:rPr lang="zh-CN" altLang="en-US" sz="1600" dirty="0"/>
              <a:t>_</a:t>
            </a:r>
            <a:r>
              <a:rPr lang="zh-CN" altLang="en-US" sz="1600" dirty="0" smtClean="0"/>
              <a:t>median  c</a:t>
            </a:r>
            <a:r>
              <a:rPr lang="zh-CN" altLang="en-US" sz="1600" dirty="0"/>
              <a:t>_</a:t>
            </a:r>
            <a:r>
              <a:rPr lang="zh-CN" altLang="en-US" sz="1600" dirty="0" smtClean="0"/>
              <a:t>median  d</a:t>
            </a:r>
            <a:r>
              <a:rPr lang="zh-CN" altLang="en-US" sz="1600" dirty="0"/>
              <a:t>_lower_</a:t>
            </a:r>
            <a:r>
              <a:rPr lang="zh-CN" altLang="en-US" sz="1600" dirty="0" smtClean="0"/>
              <a:t>quartile  c</a:t>
            </a:r>
            <a:r>
              <a:rPr lang="zh-CN" altLang="en-US" sz="1600" dirty="0"/>
              <a:t>_lower_</a:t>
            </a:r>
            <a:r>
              <a:rPr lang="zh-CN" altLang="en-US" sz="1600" dirty="0" smtClean="0"/>
              <a:t>quartile  d</a:t>
            </a:r>
            <a:r>
              <a:rPr lang="zh-CN" altLang="en-US" sz="1600" dirty="0"/>
              <a:t>_upper_</a:t>
            </a:r>
            <a:r>
              <a:rPr lang="zh-CN" altLang="en-US" sz="1600" dirty="0" smtClean="0"/>
              <a:t>quartile  c_</a:t>
            </a:r>
            <a:r>
              <a:rPr lang="zh-CN" altLang="en-US" sz="1600" dirty="0"/>
              <a:t>upper_quartile</a:t>
            </a:r>
          </a:p>
          <a:p>
            <a:pPr algn="just"/>
            <a:r>
              <a:rPr lang="zh-CN" altLang="en-US" sz="1400" dirty="0">
                <a:solidFill>
                  <a:srgbClr val="0000FF"/>
                </a:solidFill>
              </a:rPr>
              <a:t>Test ABC	</a:t>
            </a:r>
            <a:r>
              <a:rPr lang="zh-CN" altLang="en-US" sz="1400" dirty="0" smtClean="0">
                <a:solidFill>
                  <a:srgbClr val="0000FF"/>
                </a:solidFill>
              </a:rPr>
              <a:t> 75</a:t>
            </a:r>
            <a:r>
              <a:rPr lang="zh-CN" altLang="en-US" sz="1400" dirty="0">
                <a:solidFill>
                  <a:srgbClr val="0000FF"/>
                </a:solidFill>
              </a:rPr>
              <a:t>	</a:t>
            </a:r>
            <a:r>
              <a:rPr lang="zh-CN" altLang="en-US" sz="1400" dirty="0" smtClean="0">
                <a:solidFill>
                  <a:srgbClr val="0000FF"/>
                </a:solidFill>
              </a:rPr>
              <a:t>  75</a:t>
            </a:r>
            <a:r>
              <a:rPr lang="zh-CN" altLang="en-US" sz="1400" dirty="0">
                <a:solidFill>
                  <a:srgbClr val="0000FF"/>
                </a:solidFill>
              </a:rPr>
              <a:t>	</a:t>
            </a:r>
            <a:r>
              <a:rPr lang="zh-CN" altLang="en-US" sz="1400" dirty="0" smtClean="0">
                <a:solidFill>
                  <a:srgbClr val="0000FF"/>
                </a:solidFill>
              </a:rPr>
              <a:t>      55</a:t>
            </a:r>
            <a:r>
              <a:rPr lang="zh-CN" altLang="en-US" sz="1400" dirty="0">
                <a:solidFill>
                  <a:srgbClr val="0000FF"/>
                </a:solidFill>
              </a:rPr>
              <a:t>	</a:t>
            </a:r>
            <a:r>
              <a:rPr lang="zh-CN" altLang="en-US" sz="1400" dirty="0" smtClean="0">
                <a:solidFill>
                  <a:srgbClr val="0000FF"/>
                </a:solidFill>
              </a:rPr>
              <a:t>  </a:t>
            </a:r>
            <a:r>
              <a:rPr lang="en-US" altLang="zh-CN" sz="1400" dirty="0" smtClean="0">
                <a:solidFill>
                  <a:srgbClr val="0000FF"/>
                </a:solidFill>
              </a:rPr>
              <a:t>	   </a:t>
            </a:r>
            <a:r>
              <a:rPr lang="zh-CN" altLang="en-US" sz="1400" dirty="0" smtClean="0">
                <a:solidFill>
                  <a:srgbClr val="0000FF"/>
                </a:solidFill>
              </a:rPr>
              <a:t>55</a:t>
            </a:r>
            <a:r>
              <a:rPr lang="zh-CN" altLang="en-US" sz="1400" dirty="0">
                <a:solidFill>
                  <a:srgbClr val="0000FF"/>
                </a:solidFill>
              </a:rPr>
              <a:t>	</a:t>
            </a:r>
            <a:r>
              <a:rPr lang="en-US" altLang="zh-CN" sz="1400" dirty="0" smtClean="0">
                <a:solidFill>
                  <a:srgbClr val="0000FF"/>
                </a:solidFill>
              </a:rPr>
              <a:t>	</a:t>
            </a:r>
            <a:r>
              <a:rPr lang="zh-CN" altLang="en-US" sz="1400" dirty="0" smtClean="0">
                <a:solidFill>
                  <a:srgbClr val="0000FF"/>
                </a:solidFill>
              </a:rPr>
              <a:t>80</a:t>
            </a:r>
            <a:r>
              <a:rPr lang="zh-CN" altLang="en-US" sz="1400" dirty="0">
                <a:solidFill>
                  <a:srgbClr val="0000FF"/>
                </a:solidFill>
              </a:rPr>
              <a:t>	</a:t>
            </a:r>
            <a:r>
              <a:rPr lang="en-US" altLang="zh-CN" sz="1400" dirty="0" smtClean="0">
                <a:solidFill>
                  <a:srgbClr val="0000FF"/>
                </a:solidFill>
              </a:rPr>
              <a:t>	</a:t>
            </a:r>
            <a:r>
              <a:rPr lang="zh-CN" altLang="en-US" sz="1400" dirty="0" smtClean="0">
                <a:solidFill>
                  <a:srgbClr val="0000FF"/>
                </a:solidFill>
              </a:rPr>
              <a:t>80</a:t>
            </a:r>
            <a:endParaRPr lang="zh-CN" altLang="en-US" sz="1400" dirty="0">
              <a:solidFill>
                <a:srgbClr val="0000FF"/>
              </a:solidFill>
            </a:endParaRPr>
          </a:p>
          <a:p>
            <a:pPr algn="just"/>
            <a:r>
              <a:rPr lang="zh-CN" altLang="en-US" sz="1400" dirty="0">
                <a:solidFill>
                  <a:srgbClr val="0000FF"/>
                </a:solidFill>
              </a:rPr>
              <a:t>Test XYZ	</a:t>
            </a:r>
            <a:r>
              <a:rPr lang="zh-CN" altLang="en-US" sz="1400" dirty="0" smtClean="0">
                <a:solidFill>
                  <a:srgbClr val="0000FF"/>
                </a:solidFill>
              </a:rPr>
              <a:t> 75</a:t>
            </a:r>
            <a:r>
              <a:rPr lang="zh-CN" altLang="en-US" sz="1400" dirty="0">
                <a:solidFill>
                  <a:srgbClr val="0000FF"/>
                </a:solidFill>
              </a:rPr>
              <a:t>	</a:t>
            </a:r>
            <a:r>
              <a:rPr lang="zh-CN" altLang="en-US" sz="1400" dirty="0" smtClean="0">
                <a:solidFill>
                  <a:srgbClr val="0000FF"/>
                </a:solidFill>
              </a:rPr>
              <a:t>  77</a:t>
            </a:r>
            <a:r>
              <a:rPr lang="zh-CN" altLang="en-US" sz="1400" dirty="0">
                <a:solidFill>
                  <a:srgbClr val="0000FF"/>
                </a:solidFill>
              </a:rPr>
              <a:t>.5	</a:t>
            </a:r>
            <a:r>
              <a:rPr lang="zh-CN" altLang="en-US" sz="1400" dirty="0" smtClean="0">
                <a:solidFill>
                  <a:srgbClr val="0000FF"/>
                </a:solidFill>
              </a:rPr>
              <a:t>      55</a:t>
            </a:r>
            <a:r>
              <a:rPr lang="zh-CN" altLang="en-US" sz="1400" dirty="0">
                <a:solidFill>
                  <a:srgbClr val="0000FF"/>
                </a:solidFill>
              </a:rPr>
              <a:t>	</a:t>
            </a:r>
            <a:r>
              <a:rPr lang="en-US" altLang="zh-CN" sz="1400" dirty="0" smtClean="0">
                <a:solidFill>
                  <a:srgbClr val="0000FF"/>
                </a:solidFill>
              </a:rPr>
              <a:t>	   </a:t>
            </a:r>
            <a:r>
              <a:rPr lang="zh-CN" altLang="en-US" sz="1400" dirty="0" smtClean="0">
                <a:solidFill>
                  <a:srgbClr val="0000FF"/>
                </a:solidFill>
              </a:rPr>
              <a:t>57</a:t>
            </a:r>
            <a:r>
              <a:rPr lang="zh-CN" altLang="en-US" sz="1400" dirty="0">
                <a:solidFill>
                  <a:srgbClr val="0000FF"/>
                </a:solidFill>
              </a:rPr>
              <a:t>.5	</a:t>
            </a:r>
            <a:r>
              <a:rPr lang="en-US" altLang="zh-CN" sz="1400" dirty="0" smtClean="0">
                <a:solidFill>
                  <a:srgbClr val="0000FF"/>
                </a:solidFill>
              </a:rPr>
              <a:t>	</a:t>
            </a:r>
            <a:r>
              <a:rPr lang="zh-CN" altLang="en-US" sz="1400" dirty="0" smtClean="0">
                <a:solidFill>
                  <a:srgbClr val="0000FF"/>
                </a:solidFill>
              </a:rPr>
              <a:t>95</a:t>
            </a:r>
            <a:r>
              <a:rPr lang="zh-CN" altLang="en-US" sz="1400" dirty="0">
                <a:solidFill>
                  <a:srgbClr val="0000FF"/>
                </a:solidFill>
              </a:rPr>
              <a:t>	</a:t>
            </a:r>
            <a:r>
              <a:rPr lang="en-US" altLang="zh-CN" sz="1400" dirty="0" smtClean="0">
                <a:solidFill>
                  <a:srgbClr val="0000FF"/>
                </a:solidFill>
              </a:rPr>
              <a:t>	</a:t>
            </a:r>
            <a:r>
              <a:rPr lang="zh-CN" altLang="en-US" sz="1400" dirty="0" smtClean="0">
                <a:solidFill>
                  <a:srgbClr val="0000FF"/>
                </a:solidFill>
              </a:rPr>
              <a:t>91</a:t>
            </a:r>
            <a:r>
              <a:rPr lang="zh-CN" altLang="en-US" sz="1400" dirty="0">
                <a:solidFill>
                  <a:srgbClr val="0000FF"/>
                </a:solidFill>
              </a:rPr>
              <a:t>.25</a:t>
            </a:r>
          </a:p>
        </p:txBody>
      </p:sp>
    </p:spTree>
    <p:extLst>
      <p:ext uri="{BB962C8B-B14F-4D97-AF65-F5344CB8AC3E}">
        <p14:creationId xmlns:p14="http://schemas.microsoft.com/office/powerpoint/2010/main" val="38399362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偏移函数</a:t>
            </a:r>
            <a:endParaRPr lang="zh-CN" altLang="en-US" dirty="0"/>
          </a:p>
        </p:txBody>
      </p:sp>
      <p:sp>
        <p:nvSpPr>
          <p:cNvPr id="4" name="内容占位符 2"/>
          <p:cNvSpPr>
            <a:spLocks noGrp="1"/>
          </p:cNvSpPr>
          <p:nvPr>
            <p:ph idx="1"/>
          </p:nvPr>
        </p:nvSpPr>
        <p:spPr>
          <a:xfrm>
            <a:off x="170656" y="908720"/>
            <a:ext cx="8802688" cy="2160240"/>
          </a:xfrm>
        </p:spPr>
        <p:txBody>
          <a:bodyPr/>
          <a:lstStyle/>
          <a:p>
            <a:r>
              <a:rPr lang="en-US" altLang="zh-CN" dirty="0" smtClean="0"/>
              <a:t>lag(</a:t>
            </a:r>
            <a:r>
              <a:rPr lang="zh-CN" altLang="en-US" dirty="0" smtClean="0"/>
              <a:t>表达式</a:t>
            </a:r>
            <a:r>
              <a:rPr lang="en-US" altLang="zh-CN" dirty="0" smtClean="0"/>
              <a:t>, </a:t>
            </a:r>
            <a:r>
              <a:rPr lang="zh-CN" altLang="en-US" dirty="0" smtClean="0"/>
              <a:t>偏移量</a:t>
            </a:r>
            <a:r>
              <a:rPr lang="en-US" altLang="zh-CN" dirty="0" smtClean="0"/>
              <a:t>, </a:t>
            </a:r>
            <a:r>
              <a:rPr lang="zh-CN" altLang="en-US" dirty="0" smtClean="0"/>
              <a:t>缺省值</a:t>
            </a:r>
            <a:r>
              <a:rPr lang="en-US" altLang="zh-CN" dirty="0" smtClean="0"/>
              <a:t>) over (…)</a:t>
            </a:r>
          </a:p>
          <a:p>
            <a:pPr lvl="1"/>
            <a:r>
              <a:rPr lang="zh-CN" altLang="en-US" dirty="0" smtClean="0"/>
              <a:t>将当前行与同一值集中的先前行进行比较</a:t>
            </a:r>
            <a:endParaRPr lang="en-US" altLang="zh-CN" dirty="0" smtClean="0"/>
          </a:p>
          <a:p>
            <a:r>
              <a:rPr lang="en-US" altLang="zh-CN" dirty="0" smtClean="0"/>
              <a:t>lead(</a:t>
            </a:r>
            <a:r>
              <a:rPr lang="zh-CN" altLang="en-US" dirty="0" smtClean="0"/>
              <a:t>表达式</a:t>
            </a:r>
            <a:r>
              <a:rPr lang="en-US" altLang="zh-CN" dirty="0" smtClean="0"/>
              <a:t>, </a:t>
            </a:r>
            <a:r>
              <a:rPr lang="zh-CN" altLang="en-US" dirty="0" smtClean="0"/>
              <a:t>偏移量</a:t>
            </a:r>
            <a:r>
              <a:rPr lang="en-US" altLang="zh-CN" dirty="0" smtClean="0"/>
              <a:t>, </a:t>
            </a:r>
            <a:r>
              <a:rPr lang="zh-CN" altLang="en-US" dirty="0" smtClean="0"/>
              <a:t>缺省值</a:t>
            </a:r>
            <a:r>
              <a:rPr lang="en-US" altLang="zh-CN" dirty="0" smtClean="0"/>
              <a:t>) over (…)</a:t>
            </a:r>
          </a:p>
          <a:p>
            <a:pPr lvl="1"/>
            <a:r>
              <a:rPr lang="zh-CN" altLang="en-US" dirty="0" smtClean="0"/>
              <a:t>将当前行与同一值集中的后续行进行比较</a:t>
            </a:r>
          </a:p>
          <a:p>
            <a:pPr lvl="1"/>
            <a:endParaRPr lang="zh-CN" altLang="en-US" dirty="0"/>
          </a:p>
        </p:txBody>
      </p:sp>
      <p:sp>
        <p:nvSpPr>
          <p:cNvPr id="5" name="矩形 4"/>
          <p:cNvSpPr/>
          <p:nvPr/>
        </p:nvSpPr>
        <p:spPr>
          <a:xfrm>
            <a:off x="305816" y="3140968"/>
            <a:ext cx="8514656" cy="1615827"/>
          </a:xfrm>
          <a:prstGeom prst="rect">
            <a:avLst/>
          </a:prstGeom>
        </p:spPr>
        <p:txBody>
          <a:bodyPr wrap="square">
            <a:spAutoFit/>
          </a:bodyPr>
          <a:lstStyle/>
          <a:p>
            <a:pPr algn="just"/>
            <a:r>
              <a:rPr lang="en-US" altLang="zh-CN" sz="1800" dirty="0">
                <a:solidFill>
                  <a:srgbClr val="0000FF"/>
                </a:solidFill>
                <a:latin typeface="新宋体" panose="02010609030101010101" pitchFamily="49" charset="-122"/>
                <a:ea typeface="新宋体" panose="02010609030101010101" pitchFamily="49" charset="-122"/>
              </a:rPr>
              <a:t>select</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smtClean="0">
                <a:solidFill>
                  <a:srgbClr val="008080"/>
                </a:solidFill>
                <a:latin typeface="新宋体" panose="02010609030101010101" pitchFamily="49" charset="-122"/>
                <a:ea typeface="新宋体" panose="02010609030101010101" pitchFamily="49" charset="-122"/>
              </a:rPr>
              <a:t>lag</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srgbClr val="008080"/>
                </a:solidFill>
                <a:latin typeface="新宋体" panose="02010609030101010101" pitchFamily="49" charset="-122"/>
                <a:ea typeface="新宋体" panose="02010609030101010101" pitchFamily="49" charset="-122"/>
              </a:rPr>
              <a:t>score</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prstClr val="black"/>
                </a:solidFill>
                <a:latin typeface="新宋体" panose="02010609030101010101" pitchFamily="49" charset="-122"/>
                <a:ea typeface="新宋体" panose="02010609030101010101" pitchFamily="49" charset="-122"/>
              </a:rPr>
              <a:t>1</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prstClr val="black"/>
                </a:solidFill>
                <a:latin typeface="新宋体" panose="02010609030101010101" pitchFamily="49" charset="-122"/>
                <a:ea typeface="新宋体" panose="02010609030101010101" pitchFamily="49" charset="-122"/>
              </a:rPr>
              <a:t>0</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over </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srgbClr val="0000FF"/>
                </a:solidFill>
                <a:latin typeface="新宋体" panose="02010609030101010101" pitchFamily="49" charset="-122"/>
                <a:ea typeface="新宋体" panose="02010609030101010101" pitchFamily="49" charset="-122"/>
              </a:rPr>
              <a:t>order</a:t>
            </a:r>
            <a:r>
              <a:rPr lang="en-US" altLang="zh-CN" sz="1800" dirty="0" smtClean="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by</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score</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as</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err="1">
                <a:solidFill>
                  <a:srgbClr val="008080"/>
                </a:solidFill>
                <a:latin typeface="新宋体" panose="02010609030101010101" pitchFamily="49" charset="-122"/>
                <a:ea typeface="新宋体" panose="02010609030101010101" pitchFamily="49" charset="-122"/>
              </a:rPr>
              <a:t>pre_score</a:t>
            </a:r>
            <a:r>
              <a:rPr lang="en-US" altLang="zh-CN" sz="1800" dirty="0">
                <a:solidFill>
                  <a:srgbClr val="808080"/>
                </a:solidFill>
                <a:latin typeface="新宋体" panose="02010609030101010101" pitchFamily="49" charset="-122"/>
                <a:ea typeface="新宋体" panose="02010609030101010101" pitchFamily="49" charset="-122"/>
              </a:rPr>
              <a:t>,</a:t>
            </a:r>
            <a:endParaRPr lang="en-US" altLang="zh-CN" sz="1800" dirty="0">
              <a:solidFill>
                <a:prstClr val="black"/>
              </a:solidFill>
              <a:latin typeface="新宋体" panose="02010609030101010101" pitchFamily="49" charset="-122"/>
              <a:ea typeface="新宋体" panose="02010609030101010101" pitchFamily="49" charset="-122"/>
            </a:endParaRPr>
          </a:p>
          <a:p>
            <a:pPr algn="just"/>
            <a:r>
              <a:rPr lang="en-US" altLang="zh-CN" sz="1800" dirty="0" smtClean="0">
                <a:solidFill>
                  <a:srgbClr val="008080"/>
                </a:solidFill>
                <a:latin typeface="新宋体" panose="02010609030101010101" pitchFamily="49" charset="-122"/>
                <a:ea typeface="新宋体" panose="02010609030101010101" pitchFamily="49" charset="-122"/>
              </a:rPr>
              <a:t>	score</a:t>
            </a:r>
            <a:r>
              <a:rPr lang="en-US" altLang="zh-CN" sz="1800" dirty="0" smtClean="0">
                <a:solidFill>
                  <a:srgbClr val="808080"/>
                </a:solidFill>
                <a:latin typeface="新宋体" panose="02010609030101010101" pitchFamily="49" charset="-122"/>
                <a:ea typeface="新宋体" panose="02010609030101010101" pitchFamily="49" charset="-122"/>
              </a:rPr>
              <a:t>,</a:t>
            </a:r>
          </a:p>
          <a:p>
            <a:pPr algn="just"/>
            <a:r>
              <a:rPr lang="en-US" altLang="zh-CN" sz="1800" dirty="0" smtClean="0">
                <a:solidFill>
                  <a:srgbClr val="008080"/>
                </a:solidFill>
                <a:latin typeface="新宋体" panose="02010609030101010101" pitchFamily="49" charset="-122"/>
                <a:ea typeface="新宋体" panose="02010609030101010101" pitchFamily="49" charset="-122"/>
              </a:rPr>
              <a:t>	lead</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srgbClr val="008080"/>
                </a:solidFill>
                <a:latin typeface="新宋体" panose="02010609030101010101" pitchFamily="49" charset="-122"/>
                <a:ea typeface="新宋体" panose="02010609030101010101" pitchFamily="49" charset="-122"/>
              </a:rPr>
              <a:t>score</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prstClr val="black"/>
                </a:solidFill>
                <a:latin typeface="新宋体" panose="02010609030101010101" pitchFamily="49" charset="-122"/>
                <a:ea typeface="新宋体" panose="02010609030101010101" pitchFamily="49" charset="-122"/>
              </a:rPr>
              <a:t>1</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prstClr val="black"/>
                </a:solidFill>
                <a:latin typeface="新宋体" panose="02010609030101010101" pitchFamily="49" charset="-122"/>
                <a:ea typeface="新宋体" panose="02010609030101010101" pitchFamily="49" charset="-122"/>
              </a:rPr>
              <a:t>0</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over </a:t>
            </a:r>
            <a:r>
              <a:rPr lang="en-US" altLang="zh-CN" sz="1800" dirty="0" smtClean="0">
                <a:solidFill>
                  <a:srgbClr val="808080"/>
                </a:solidFill>
                <a:latin typeface="新宋体" panose="02010609030101010101" pitchFamily="49" charset="-122"/>
                <a:ea typeface="新宋体" panose="02010609030101010101" pitchFamily="49" charset="-122"/>
              </a:rPr>
              <a:t>(</a:t>
            </a:r>
            <a:r>
              <a:rPr lang="en-US" altLang="zh-CN" sz="1800" dirty="0" smtClean="0">
                <a:solidFill>
                  <a:srgbClr val="0000FF"/>
                </a:solidFill>
                <a:latin typeface="新宋体" panose="02010609030101010101" pitchFamily="49" charset="-122"/>
                <a:ea typeface="新宋体" panose="02010609030101010101" pitchFamily="49" charset="-122"/>
              </a:rPr>
              <a:t>order</a:t>
            </a:r>
            <a:r>
              <a:rPr lang="en-US" altLang="zh-CN" sz="1800" dirty="0" smtClean="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by</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score</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as</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err="1">
                <a:solidFill>
                  <a:srgbClr val="008080"/>
                </a:solidFill>
                <a:latin typeface="新宋体" panose="02010609030101010101" pitchFamily="49" charset="-122"/>
                <a:ea typeface="新宋体" panose="02010609030101010101" pitchFamily="49" charset="-122"/>
              </a:rPr>
              <a:t>next_score</a:t>
            </a:r>
            <a:endParaRPr lang="en-US" altLang="zh-CN" sz="1800" dirty="0">
              <a:solidFill>
                <a:prstClr val="black"/>
              </a:solidFill>
              <a:latin typeface="新宋体" panose="02010609030101010101" pitchFamily="49" charset="-122"/>
              <a:ea typeface="新宋体" panose="02010609030101010101" pitchFamily="49" charset="-122"/>
            </a:endParaRPr>
          </a:p>
          <a:p>
            <a:pPr algn="just"/>
            <a:r>
              <a:rPr lang="en-US" altLang="zh-CN" sz="1800" dirty="0">
                <a:solidFill>
                  <a:srgbClr val="0000FF"/>
                </a:solidFill>
                <a:latin typeface="新宋体" panose="02010609030101010101" pitchFamily="49" charset="-122"/>
                <a:ea typeface="新宋体" panose="02010609030101010101" pitchFamily="49" charset="-122"/>
              </a:rPr>
              <a:t>from</a:t>
            </a:r>
            <a:r>
              <a:rPr lang="en-US" altLang="zh-CN" sz="1800" dirty="0">
                <a:solidFill>
                  <a:prstClr val="black"/>
                </a:solidFill>
                <a:latin typeface="新宋体" panose="02010609030101010101" pitchFamily="49" charset="-122"/>
                <a:ea typeface="新宋体" panose="02010609030101010101" pitchFamily="49" charset="-122"/>
              </a:rPr>
              <a:t> </a:t>
            </a:r>
            <a:r>
              <a:rPr lang="en-US" altLang="zh-CN" sz="1800" dirty="0" smtClean="0">
                <a:solidFill>
                  <a:prstClr val="black"/>
                </a:solidFill>
                <a:latin typeface="新宋体" panose="02010609030101010101" pitchFamily="49" charset="-122"/>
                <a:ea typeface="新宋体" panose="02010609030101010101" pitchFamily="49" charset="-122"/>
              </a:rPr>
              <a:t>	</a:t>
            </a:r>
            <a:r>
              <a:rPr lang="en-US" altLang="zh-CN" sz="1800" dirty="0" err="1" smtClean="0">
                <a:solidFill>
                  <a:srgbClr val="00FF00"/>
                </a:solidFill>
                <a:latin typeface="新宋体" panose="02010609030101010101" pitchFamily="49" charset="-122"/>
                <a:ea typeface="新宋体" panose="02010609030101010101" pitchFamily="49" charset="-122"/>
              </a:rPr>
              <a:t>Stats</a:t>
            </a:r>
            <a:r>
              <a:rPr lang="en-US" altLang="zh-CN" sz="1800" dirty="0" err="1" smtClean="0">
                <a:solidFill>
                  <a:srgbClr val="808080"/>
                </a:solidFill>
                <a:latin typeface="新宋体" panose="02010609030101010101" pitchFamily="49" charset="-122"/>
                <a:ea typeface="新宋体" panose="02010609030101010101" pitchFamily="49" charset="-122"/>
              </a:rPr>
              <a:t>.</a:t>
            </a:r>
            <a:r>
              <a:rPr lang="en-US" altLang="zh-CN" sz="1800" dirty="0" err="1" smtClean="0">
                <a:solidFill>
                  <a:srgbClr val="008080"/>
                </a:solidFill>
                <a:latin typeface="新宋体" panose="02010609030101010101" pitchFamily="49" charset="-122"/>
                <a:ea typeface="新宋体" panose="02010609030101010101" pitchFamily="49" charset="-122"/>
              </a:rPr>
              <a:t>Scores</a:t>
            </a:r>
            <a:endParaRPr lang="en-US" altLang="zh-CN" sz="1800" dirty="0">
              <a:solidFill>
                <a:srgbClr val="008080"/>
              </a:solidFill>
              <a:latin typeface="新宋体" panose="02010609030101010101" pitchFamily="49" charset="-122"/>
              <a:ea typeface="新宋体" panose="02010609030101010101" pitchFamily="49" charset="-122"/>
            </a:endParaRPr>
          </a:p>
        </p:txBody>
      </p:sp>
      <p:sp>
        <p:nvSpPr>
          <p:cNvPr id="6" name="矩形 5"/>
          <p:cNvSpPr/>
          <p:nvPr/>
        </p:nvSpPr>
        <p:spPr>
          <a:xfrm>
            <a:off x="3419872" y="4437112"/>
            <a:ext cx="3158952" cy="2246769"/>
          </a:xfrm>
          <a:prstGeom prst="rect">
            <a:avLst/>
          </a:prstGeom>
        </p:spPr>
        <p:txBody>
          <a:bodyPr wrap="square">
            <a:spAutoFit/>
          </a:bodyPr>
          <a:lstStyle/>
          <a:p>
            <a:pPr algn="just"/>
            <a:r>
              <a:rPr lang="zh-CN" altLang="en-US" sz="1400" dirty="0"/>
              <a:t>pre_score	score	next_score</a:t>
            </a:r>
          </a:p>
          <a:p>
            <a:pPr algn="just"/>
            <a:r>
              <a:rPr lang="zh-CN" altLang="en-US" sz="1400" dirty="0">
                <a:solidFill>
                  <a:srgbClr val="0000FF"/>
                </a:solidFill>
              </a:rPr>
              <a:t>0	50	50</a:t>
            </a:r>
          </a:p>
          <a:p>
            <a:pPr algn="just"/>
            <a:r>
              <a:rPr lang="zh-CN" altLang="en-US" sz="1400" dirty="0">
                <a:solidFill>
                  <a:srgbClr val="0000FF"/>
                </a:solidFill>
              </a:rPr>
              <a:t>50	50	55</a:t>
            </a:r>
          </a:p>
          <a:p>
            <a:pPr algn="just"/>
            <a:r>
              <a:rPr lang="zh-CN" altLang="en-US" sz="1400" dirty="0">
                <a:solidFill>
                  <a:srgbClr val="0000FF"/>
                </a:solidFill>
              </a:rPr>
              <a:t>50	55	55</a:t>
            </a:r>
          </a:p>
          <a:p>
            <a:pPr algn="just"/>
            <a:r>
              <a:rPr lang="zh-CN" altLang="en-US" sz="1400" dirty="0">
                <a:solidFill>
                  <a:srgbClr val="0000FF"/>
                </a:solidFill>
              </a:rPr>
              <a:t>55	55	55</a:t>
            </a:r>
          </a:p>
          <a:p>
            <a:pPr algn="just"/>
            <a:r>
              <a:rPr lang="zh-CN" altLang="en-US" sz="1400" dirty="0">
                <a:solidFill>
                  <a:srgbClr val="0000FF"/>
                </a:solidFill>
              </a:rPr>
              <a:t>55	55	55</a:t>
            </a:r>
          </a:p>
          <a:p>
            <a:pPr algn="just"/>
            <a:r>
              <a:rPr lang="zh-CN" altLang="en-US" sz="1400" dirty="0">
                <a:solidFill>
                  <a:srgbClr val="0000FF"/>
                </a:solidFill>
              </a:rPr>
              <a:t>55	55	65</a:t>
            </a:r>
          </a:p>
        </p:txBody>
      </p:sp>
    </p:spTree>
    <p:extLst>
      <p:ext uri="{BB962C8B-B14F-4D97-AF65-F5344CB8AC3E}">
        <p14:creationId xmlns:p14="http://schemas.microsoft.com/office/powerpoint/2010/main" val="3608599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错误处理</a:t>
            </a:r>
            <a:endParaRPr lang="zh-CN" altLang="en-US" dirty="0"/>
          </a:p>
        </p:txBody>
      </p:sp>
      <p:sp>
        <p:nvSpPr>
          <p:cNvPr id="3" name="内容占位符 2"/>
          <p:cNvSpPr>
            <a:spLocks noGrp="1"/>
          </p:cNvSpPr>
          <p:nvPr>
            <p:ph idx="1"/>
          </p:nvPr>
        </p:nvSpPr>
        <p:spPr>
          <a:xfrm>
            <a:off x="152400" y="1196752"/>
            <a:ext cx="4131568" cy="5508848"/>
          </a:xfrm>
        </p:spPr>
        <p:txBody>
          <a:bodyPr/>
          <a:lstStyle/>
          <a:p>
            <a:pPr>
              <a:buNone/>
            </a:pPr>
            <a:r>
              <a:rPr lang="en-US" altLang="zh-CN" sz="2800" i="1" dirty="0" smtClean="0">
                <a:effectLst/>
              </a:rPr>
              <a:t>begin try</a:t>
            </a:r>
            <a:endParaRPr lang="zh-CN" altLang="zh-CN" sz="2800" dirty="0" smtClean="0">
              <a:effectLst/>
            </a:endParaRPr>
          </a:p>
          <a:p>
            <a:pPr>
              <a:buNone/>
            </a:pPr>
            <a:r>
              <a:rPr lang="en-US" altLang="zh-CN" sz="2800" dirty="0" smtClean="0">
                <a:effectLst/>
              </a:rPr>
              <a:t>	{ SQL </a:t>
            </a:r>
            <a:r>
              <a:rPr lang="zh-CN" altLang="zh-CN" sz="2800" dirty="0" smtClean="0">
                <a:effectLst/>
              </a:rPr>
              <a:t>语句</a:t>
            </a:r>
            <a:r>
              <a:rPr lang="en-US" altLang="zh-CN" sz="2800" dirty="0" smtClean="0">
                <a:effectLst/>
              </a:rPr>
              <a:t> }</a:t>
            </a:r>
            <a:endParaRPr lang="zh-CN" altLang="zh-CN" sz="2800" dirty="0" smtClean="0">
              <a:effectLst/>
            </a:endParaRPr>
          </a:p>
          <a:p>
            <a:pPr>
              <a:buNone/>
            </a:pPr>
            <a:r>
              <a:rPr lang="en-US" altLang="zh-CN" sz="2800" i="1" dirty="0" smtClean="0">
                <a:effectLst/>
              </a:rPr>
              <a:t>end try</a:t>
            </a:r>
            <a:endParaRPr lang="zh-CN" altLang="zh-CN" sz="2800" dirty="0" smtClean="0">
              <a:effectLst/>
            </a:endParaRPr>
          </a:p>
          <a:p>
            <a:pPr>
              <a:buNone/>
            </a:pPr>
            <a:r>
              <a:rPr lang="en-US" altLang="zh-CN" sz="2800" i="1" dirty="0" smtClean="0">
                <a:effectLst/>
              </a:rPr>
              <a:t>begin catch</a:t>
            </a:r>
            <a:endParaRPr lang="zh-CN" altLang="zh-CN" sz="2800" dirty="0" smtClean="0">
              <a:effectLst/>
            </a:endParaRPr>
          </a:p>
          <a:p>
            <a:pPr>
              <a:buNone/>
            </a:pPr>
            <a:r>
              <a:rPr lang="en-US" altLang="zh-CN" sz="2800" dirty="0" smtClean="0">
                <a:effectLst/>
              </a:rPr>
              <a:t>	{ SQL</a:t>
            </a:r>
            <a:r>
              <a:rPr lang="zh-CN" altLang="zh-CN" sz="2800" dirty="0" smtClean="0">
                <a:effectLst/>
              </a:rPr>
              <a:t>语句 </a:t>
            </a:r>
            <a:r>
              <a:rPr lang="en-US" altLang="zh-CN" sz="2800" dirty="0" smtClean="0">
                <a:effectLst/>
              </a:rPr>
              <a:t>}</a:t>
            </a:r>
            <a:endParaRPr lang="zh-CN" altLang="zh-CN" sz="2800" dirty="0" smtClean="0">
              <a:effectLst/>
            </a:endParaRPr>
          </a:p>
          <a:p>
            <a:pPr>
              <a:buNone/>
            </a:pPr>
            <a:r>
              <a:rPr lang="en-US" altLang="zh-CN" sz="2800" i="1" dirty="0" smtClean="0">
                <a:effectLst/>
              </a:rPr>
              <a:t>end catch</a:t>
            </a:r>
          </a:p>
          <a:p>
            <a:r>
              <a:rPr lang="zh-CN" altLang="zh-CN" sz="2800" dirty="0" smtClean="0"/>
              <a:t>如果</a:t>
            </a:r>
            <a:r>
              <a:rPr lang="en-US" altLang="zh-CN" sz="2800" b="1" i="1" dirty="0" smtClean="0"/>
              <a:t>try</a:t>
            </a:r>
            <a:r>
              <a:rPr lang="zh-CN" altLang="zh-CN" sz="2800" dirty="0" smtClean="0"/>
              <a:t>部分中的</a:t>
            </a:r>
            <a:r>
              <a:rPr lang="en-US" altLang="zh-CN" sz="2800" dirty="0" smtClean="0"/>
              <a:t>SQL</a:t>
            </a:r>
            <a:r>
              <a:rPr lang="zh-CN" altLang="zh-CN" sz="2800" dirty="0" smtClean="0"/>
              <a:t>语句出现错误，则转入</a:t>
            </a:r>
            <a:r>
              <a:rPr lang="en-US" altLang="zh-CN" sz="2800" b="1" i="1" dirty="0" smtClean="0"/>
              <a:t>catch</a:t>
            </a:r>
            <a:r>
              <a:rPr lang="zh-CN" altLang="zh-CN" sz="2800" dirty="0" smtClean="0"/>
              <a:t>部分进行相应的错误处理</a:t>
            </a:r>
            <a:endParaRPr lang="zh-CN" altLang="zh-CN" sz="2800" dirty="0" smtClean="0">
              <a:effectLst/>
            </a:endParaRPr>
          </a:p>
          <a:p>
            <a:endParaRPr lang="zh-CN" altLang="en-US" sz="2800" dirty="0"/>
          </a:p>
        </p:txBody>
      </p:sp>
      <p:sp>
        <p:nvSpPr>
          <p:cNvPr id="5" name="矩形 4"/>
          <p:cNvSpPr/>
          <p:nvPr/>
        </p:nvSpPr>
        <p:spPr>
          <a:xfrm>
            <a:off x="4392488" y="1124744"/>
            <a:ext cx="4355976" cy="5262979"/>
          </a:xfrm>
          <a:prstGeom prst="rect">
            <a:avLst/>
          </a:prstGeom>
        </p:spPr>
        <p:txBody>
          <a:bodyPr wrap="square">
            <a:spAutoFit/>
          </a:bodyPr>
          <a:lstStyle/>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error_number</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：返回错误号。</a:t>
            </a:r>
          </a:p>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error_severity</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：返回严重性级别。</a:t>
            </a:r>
          </a:p>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error_state</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：返回错误状态号。</a:t>
            </a:r>
          </a:p>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error_procedure</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：返回发生错误的存储过程或触发器的名称。</a:t>
            </a:r>
          </a:p>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error_line</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：返回例程中导致错误的行号。</a:t>
            </a:r>
          </a:p>
          <a:p>
            <a:pPr marL="342900" lvl="0" indent="-342900" algn="just" eaLnBrk="0" hangingPunct="0">
              <a:spcBef>
                <a:spcPct val="20000"/>
              </a:spcBef>
              <a:buClr>
                <a:srgbClr val="3333CC"/>
              </a:buClr>
              <a:buFont typeface="Wingdings" pitchFamily="2" charset="2"/>
              <a:buChar char="n"/>
            </a:pPr>
            <a:r>
              <a:rPr lang="en-US" altLang="zh-CN" sz="2400" b="1" i="1" kern="0" dirty="0" err="1" smtClean="0">
                <a:solidFill>
                  <a:srgbClr val="3333CC"/>
                </a:solidFill>
                <a:effectLst>
                  <a:outerShdw blurRad="38100" dist="38100" dir="2700000" algn="tl">
                    <a:srgbClr val="C0C0C0"/>
                  </a:outerShdw>
                </a:effectLst>
                <a:latin typeface="Tahoma"/>
                <a:ea typeface="隶书"/>
              </a:rPr>
              <a:t>error_message</a:t>
            </a:r>
            <a:r>
              <a:rPr lang="en-US" altLang="zh-CN" sz="2400" kern="0" dirty="0" smtClean="0">
                <a:solidFill>
                  <a:srgbClr val="3333CC"/>
                </a:solidFill>
                <a:effectLst>
                  <a:outerShdw blurRad="38100" dist="38100" dir="2700000" algn="tl">
                    <a:srgbClr val="C0C0C0"/>
                  </a:outerShdw>
                </a:effectLst>
                <a:latin typeface="Tahoma"/>
                <a:ea typeface="隶书"/>
              </a:rPr>
              <a:t>( )</a:t>
            </a:r>
            <a:r>
              <a:rPr lang="zh-CN" altLang="zh-CN" sz="2400" kern="0" dirty="0" smtClean="0">
                <a:solidFill>
                  <a:srgbClr val="3333CC"/>
                </a:solidFill>
                <a:effectLst>
                  <a:outerShdw blurRad="38100" dist="38100" dir="2700000" algn="tl">
                    <a:srgbClr val="C0C0C0"/>
                  </a:outerShdw>
                </a:effectLst>
                <a:latin typeface="Tahoma"/>
                <a:ea typeface="隶书"/>
              </a:rPr>
              <a:t>：返回描述错误的完整文本信息。</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错误处理</a:t>
            </a:r>
            <a:endParaRPr lang="zh-CN" altLang="en-US" dirty="0"/>
          </a:p>
        </p:txBody>
      </p:sp>
      <p:sp>
        <p:nvSpPr>
          <p:cNvPr id="3" name="内容占位符 2"/>
          <p:cNvSpPr>
            <a:spLocks noGrp="1"/>
          </p:cNvSpPr>
          <p:nvPr>
            <p:ph idx="1"/>
          </p:nvPr>
        </p:nvSpPr>
        <p:spPr/>
        <p:txBody>
          <a:bodyPr/>
          <a:lstStyle/>
          <a:p>
            <a:pPr>
              <a:buNone/>
            </a:pPr>
            <a:r>
              <a:rPr lang="en-US" altLang="zh-CN" sz="2400" i="1" dirty="0" smtClean="0">
                <a:solidFill>
                  <a:srgbClr val="FF0000"/>
                </a:solidFill>
                <a:effectLst/>
              </a:rPr>
              <a:t>begin try</a:t>
            </a:r>
            <a:endParaRPr lang="zh-CN" altLang="zh-CN" sz="2400" dirty="0" smtClean="0">
              <a:solidFill>
                <a:srgbClr val="FF0000"/>
              </a:solidFill>
              <a:effectLst/>
            </a:endParaRPr>
          </a:p>
          <a:p>
            <a:pPr>
              <a:buNone/>
            </a:pPr>
            <a:r>
              <a:rPr lang="en-US" altLang="zh-CN" sz="2400" i="1" dirty="0" smtClean="0">
                <a:effectLst/>
              </a:rPr>
              <a:t>	select	</a:t>
            </a:r>
            <a:r>
              <a:rPr lang="en-US" altLang="zh-CN" sz="2400" dirty="0" smtClean="0">
                <a:effectLst/>
              </a:rPr>
              <a:t>1/0</a:t>
            </a:r>
            <a:endParaRPr lang="zh-CN" altLang="zh-CN" sz="2400" dirty="0" smtClean="0">
              <a:effectLst/>
            </a:endParaRPr>
          </a:p>
          <a:p>
            <a:pPr>
              <a:buNone/>
            </a:pPr>
            <a:r>
              <a:rPr lang="en-US" altLang="zh-CN" sz="2400" i="1" dirty="0" smtClean="0">
                <a:solidFill>
                  <a:srgbClr val="FF0000"/>
                </a:solidFill>
                <a:effectLst/>
              </a:rPr>
              <a:t>end try</a:t>
            </a:r>
            <a:endParaRPr lang="zh-CN" altLang="zh-CN" sz="2400" dirty="0" smtClean="0">
              <a:solidFill>
                <a:srgbClr val="FF0000"/>
              </a:solidFill>
              <a:effectLst/>
            </a:endParaRPr>
          </a:p>
          <a:p>
            <a:pPr>
              <a:buNone/>
            </a:pPr>
            <a:r>
              <a:rPr lang="en-US" altLang="zh-CN" sz="2400" i="1" dirty="0" smtClean="0">
                <a:solidFill>
                  <a:srgbClr val="FF0000"/>
                </a:solidFill>
                <a:effectLst/>
              </a:rPr>
              <a:t>begin catch</a:t>
            </a:r>
            <a:endParaRPr lang="zh-CN" altLang="zh-CN" sz="2400" dirty="0" smtClean="0">
              <a:solidFill>
                <a:srgbClr val="FF0000"/>
              </a:solidFill>
              <a:effectLst/>
            </a:endParaRPr>
          </a:p>
          <a:p>
            <a:pPr>
              <a:buNone/>
            </a:pPr>
            <a:r>
              <a:rPr lang="en-US" altLang="zh-CN" sz="2400" i="1" dirty="0" smtClean="0">
                <a:effectLst/>
              </a:rPr>
              <a:t>select		</a:t>
            </a:r>
            <a:r>
              <a:rPr lang="en-US" altLang="zh-CN" sz="2400" i="1" dirty="0" err="1" smtClean="0">
                <a:effectLst/>
              </a:rPr>
              <a:t>error_number</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ErrorNumber</a:t>
            </a:r>
            <a:r>
              <a:rPr lang="en-US" altLang="zh-CN" sz="2400" dirty="0" smtClean="0">
                <a:effectLst/>
              </a:rPr>
              <a:t>,</a:t>
            </a:r>
          </a:p>
          <a:p>
            <a:pPr>
              <a:buNone/>
            </a:pPr>
            <a:r>
              <a:rPr lang="en-US" altLang="zh-CN" sz="2400" i="1" dirty="0" smtClean="0">
                <a:effectLst/>
              </a:rPr>
              <a:t>			</a:t>
            </a:r>
            <a:r>
              <a:rPr lang="en-US" altLang="zh-CN" sz="2400" i="1" dirty="0" err="1" smtClean="0">
                <a:effectLst/>
              </a:rPr>
              <a:t>error_severity</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ErrorSeverity</a:t>
            </a:r>
            <a:r>
              <a:rPr lang="en-US" altLang="zh-CN" sz="2400" dirty="0" smtClean="0">
                <a:effectLst/>
              </a:rPr>
              <a:t>,</a:t>
            </a:r>
            <a:endParaRPr lang="zh-CN" altLang="zh-CN" sz="2400" dirty="0" smtClean="0">
              <a:effectLst/>
            </a:endParaRPr>
          </a:p>
          <a:p>
            <a:pPr>
              <a:buNone/>
            </a:pPr>
            <a:r>
              <a:rPr lang="en-US" altLang="zh-CN" sz="2400" i="1" dirty="0" smtClean="0">
                <a:effectLst/>
              </a:rPr>
              <a:t>			</a:t>
            </a:r>
            <a:r>
              <a:rPr lang="en-US" altLang="zh-CN" sz="2400" i="1" dirty="0" err="1" smtClean="0">
                <a:effectLst/>
              </a:rPr>
              <a:t>error_state</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ErrorState</a:t>
            </a:r>
            <a:r>
              <a:rPr lang="en-US" altLang="zh-CN" sz="2400" dirty="0" smtClean="0">
                <a:effectLst/>
              </a:rPr>
              <a:t>,</a:t>
            </a:r>
            <a:endParaRPr lang="zh-CN" altLang="zh-CN" sz="2400" dirty="0" smtClean="0">
              <a:effectLst/>
            </a:endParaRPr>
          </a:p>
          <a:p>
            <a:pPr>
              <a:buNone/>
            </a:pPr>
            <a:r>
              <a:rPr lang="en-US" altLang="zh-CN" sz="2400" i="1" dirty="0" smtClean="0">
                <a:effectLst/>
              </a:rPr>
              <a:t>			</a:t>
            </a:r>
            <a:r>
              <a:rPr lang="en-US" altLang="zh-CN" sz="2400" i="1" dirty="0" err="1" smtClean="0">
                <a:effectLst/>
              </a:rPr>
              <a:t>error_procedure</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ErrorProcedure</a:t>
            </a:r>
            <a:r>
              <a:rPr lang="en-US" altLang="zh-CN" sz="2400" dirty="0" smtClean="0">
                <a:effectLst/>
              </a:rPr>
              <a:t>,</a:t>
            </a:r>
            <a:endParaRPr lang="zh-CN" altLang="zh-CN" sz="2400" dirty="0" smtClean="0">
              <a:effectLst/>
            </a:endParaRPr>
          </a:p>
          <a:p>
            <a:pPr>
              <a:buNone/>
            </a:pPr>
            <a:r>
              <a:rPr lang="en-US" altLang="zh-CN" sz="2400" dirty="0" smtClean="0">
                <a:effectLst/>
              </a:rPr>
              <a:t>    		</a:t>
            </a:r>
            <a:r>
              <a:rPr lang="en-US" altLang="zh-CN" sz="2400" i="1" dirty="0" err="1" smtClean="0">
                <a:effectLst/>
              </a:rPr>
              <a:t>error_line</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ErrorLine</a:t>
            </a:r>
            <a:r>
              <a:rPr lang="en-US" altLang="zh-CN" sz="2400" dirty="0" smtClean="0">
                <a:effectLst/>
              </a:rPr>
              <a:t>,</a:t>
            </a:r>
            <a:endParaRPr lang="zh-CN" altLang="zh-CN" sz="2400" dirty="0" smtClean="0">
              <a:effectLst/>
            </a:endParaRPr>
          </a:p>
          <a:p>
            <a:pPr>
              <a:buNone/>
            </a:pPr>
            <a:r>
              <a:rPr lang="en-US" altLang="zh-CN" sz="2400" dirty="0" smtClean="0">
                <a:effectLst/>
              </a:rPr>
              <a:t>    		</a:t>
            </a:r>
            <a:r>
              <a:rPr lang="en-US" altLang="zh-CN" sz="2400" i="1" dirty="0" err="1" smtClean="0">
                <a:effectLst/>
              </a:rPr>
              <a:t>error_message</a:t>
            </a:r>
            <a:r>
              <a:rPr lang="en-US" altLang="zh-CN" sz="2400" dirty="0" smtClean="0">
                <a:effectLst/>
              </a:rPr>
              <a:t>( ) 	</a:t>
            </a:r>
            <a:r>
              <a:rPr lang="en-US" altLang="zh-CN" sz="2400" i="1" dirty="0" smtClean="0">
                <a:effectLst/>
              </a:rPr>
              <a:t>as</a:t>
            </a:r>
            <a:r>
              <a:rPr lang="en-US" altLang="zh-CN" sz="2400" dirty="0" smtClean="0">
                <a:effectLst/>
              </a:rPr>
              <a:t>  </a:t>
            </a:r>
            <a:r>
              <a:rPr lang="en-US" altLang="zh-CN" sz="2400" dirty="0" err="1" smtClean="0">
                <a:effectLst/>
              </a:rPr>
              <a:t>ErrorMessage</a:t>
            </a:r>
            <a:endParaRPr lang="zh-CN" altLang="zh-CN" sz="2400" dirty="0" smtClean="0">
              <a:effectLst/>
            </a:endParaRPr>
          </a:p>
          <a:p>
            <a:pPr>
              <a:buNone/>
            </a:pPr>
            <a:r>
              <a:rPr lang="en-US" altLang="zh-CN" sz="2400" i="1" dirty="0" smtClean="0">
                <a:solidFill>
                  <a:srgbClr val="FF0000"/>
                </a:solidFill>
                <a:effectLst/>
              </a:rPr>
              <a:t>end catch</a:t>
            </a:r>
            <a:endParaRPr lang="zh-CN" altLang="zh-CN" sz="2400" dirty="0" smtClean="0">
              <a:solidFill>
                <a:srgbClr val="FF0000"/>
              </a:solidFill>
              <a:effectLst/>
            </a:endParaRPr>
          </a:p>
        </p:txBody>
      </p:sp>
      <p:sp>
        <p:nvSpPr>
          <p:cNvPr id="1025" name="Rectangle 1"/>
          <p:cNvSpPr>
            <a:spLocks noChangeArrowheads="1"/>
          </p:cNvSpPr>
          <p:nvPr/>
        </p:nvSpPr>
        <p:spPr bwMode="auto">
          <a:xfrm>
            <a:off x="107504" y="6021288"/>
            <a:ext cx="891622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ErrorNumber</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ErrorSeverity</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ErrorState</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ErrorProcedure</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ErrorLine</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ErrorMessage</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8134	        </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16	       </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	NULL	        2	       Divide by zero error encountered.</a:t>
            </a:r>
            <a:endParaRPr kumimoji="0" lang="en-US" alt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pPr eaLnBrk="1" hangingPunct="1">
              <a:defRPr/>
            </a:pPr>
            <a:r>
              <a:rPr lang="zh-CN" altLang="en-US" sz="4000" dirty="0" smtClean="0"/>
              <a:t>游标</a:t>
            </a:r>
          </a:p>
        </p:txBody>
      </p:sp>
      <p:sp>
        <p:nvSpPr>
          <p:cNvPr id="677891" name="Rectangle 3"/>
          <p:cNvSpPr>
            <a:spLocks noGrp="1" noChangeArrowheads="1"/>
          </p:cNvSpPr>
          <p:nvPr>
            <p:ph type="body" idx="1"/>
          </p:nvPr>
        </p:nvSpPr>
        <p:spPr>
          <a:xfrm>
            <a:off x="152400" y="980728"/>
            <a:ext cx="8839200" cy="5486400"/>
          </a:xfrm>
        </p:spPr>
        <p:txBody>
          <a:bodyPr/>
          <a:lstStyle/>
          <a:p>
            <a:pPr eaLnBrk="1" hangingPunct="1">
              <a:defRPr/>
            </a:pPr>
            <a:r>
              <a:rPr lang="en-US" altLang="zh-CN" dirty="0" smtClean="0"/>
              <a:t>SQL</a:t>
            </a:r>
            <a:r>
              <a:rPr lang="zh-CN" altLang="en-US" dirty="0" smtClean="0"/>
              <a:t>与过程化执行方式的差别</a:t>
            </a:r>
          </a:p>
          <a:p>
            <a:pPr lvl="1" eaLnBrk="1" hangingPunct="1">
              <a:defRPr/>
            </a:pPr>
            <a:r>
              <a:rPr lang="en-US" altLang="zh-CN" dirty="0" smtClean="0"/>
              <a:t>SQL</a:t>
            </a:r>
            <a:r>
              <a:rPr lang="zh-CN" altLang="en-US" dirty="0" smtClean="0"/>
              <a:t>：一次一集合</a:t>
            </a:r>
          </a:p>
          <a:p>
            <a:pPr lvl="1" eaLnBrk="1" hangingPunct="1">
              <a:defRPr/>
            </a:pPr>
            <a:r>
              <a:rPr lang="zh-CN" altLang="en-US" dirty="0" smtClean="0"/>
              <a:t>过程化执行：一次一记录</a:t>
            </a:r>
          </a:p>
          <a:p>
            <a:pPr eaLnBrk="1" hangingPunct="1">
              <a:defRPr/>
            </a:pPr>
            <a:r>
              <a:rPr lang="zh-CN" altLang="en-US" dirty="0" smtClean="0"/>
              <a:t>游标：在查询结果的记录集合中移动的指针</a:t>
            </a:r>
          </a:p>
          <a:p>
            <a:pPr eaLnBrk="1" hangingPunct="1">
              <a:defRPr/>
            </a:pPr>
            <a:r>
              <a:rPr lang="zh-CN" altLang="en-US" dirty="0" smtClean="0"/>
              <a:t>需要游标的数据操作：当</a:t>
            </a:r>
            <a:r>
              <a:rPr lang="en-US" altLang="zh-CN" dirty="0" smtClean="0"/>
              <a:t>select</a:t>
            </a:r>
            <a:r>
              <a:rPr lang="zh-CN" altLang="en-US" dirty="0" smtClean="0"/>
              <a:t>语句的结果中包含多行时，使用游标可以逐个存取这些行</a:t>
            </a:r>
          </a:p>
          <a:p>
            <a:pPr lvl="1" eaLnBrk="1" hangingPunct="1">
              <a:buFont typeface="Wingdings" pitchFamily="2" charset="2"/>
              <a:buNone/>
              <a:defRPr/>
            </a:pPr>
            <a:r>
              <a:rPr lang="zh-CN" altLang="en-US" dirty="0" smtClean="0"/>
              <a:t>	</a:t>
            </a:r>
            <a:r>
              <a:rPr lang="zh-CN" altLang="en-US" dirty="0" smtClean="0">
                <a:solidFill>
                  <a:srgbClr val="FF0000"/>
                </a:solidFill>
              </a:rPr>
              <a:t>活动集</a:t>
            </a:r>
            <a:r>
              <a:rPr lang="zh-CN" altLang="en-US" dirty="0" smtClean="0"/>
              <a:t>：</a:t>
            </a:r>
            <a:r>
              <a:rPr lang="en-US" altLang="zh-CN" dirty="0" smtClean="0"/>
              <a:t>select</a:t>
            </a:r>
            <a:r>
              <a:rPr lang="zh-CN" altLang="en-US" dirty="0" smtClean="0"/>
              <a:t>语句返回的</a:t>
            </a:r>
            <a:r>
              <a:rPr lang="zh-CN" altLang="en-US" dirty="0"/>
              <a:t>行</a:t>
            </a:r>
            <a:r>
              <a:rPr lang="zh-CN" altLang="en-US" dirty="0" smtClean="0"/>
              <a:t>的集合</a:t>
            </a:r>
          </a:p>
          <a:p>
            <a:pPr lvl="1" eaLnBrk="1" hangingPunct="1">
              <a:buFont typeface="Wingdings" pitchFamily="2" charset="2"/>
              <a:buNone/>
              <a:defRPr/>
            </a:pPr>
            <a:r>
              <a:rPr lang="zh-CN" altLang="en-US" dirty="0" smtClean="0"/>
              <a:t>	</a:t>
            </a:r>
            <a:r>
              <a:rPr lang="zh-CN" altLang="en-US" dirty="0" smtClean="0">
                <a:solidFill>
                  <a:srgbClr val="FF0000"/>
                </a:solidFill>
              </a:rPr>
              <a:t>当前行</a:t>
            </a:r>
            <a:r>
              <a:rPr lang="zh-CN" altLang="en-US" dirty="0" smtClean="0"/>
              <a:t>：活动集中当前处理的那一行。游标即是指向当前行的指针</a:t>
            </a:r>
          </a:p>
        </p:txBody>
      </p:sp>
      <p:sp>
        <p:nvSpPr>
          <p:cNvPr id="4" name="矩形 3"/>
          <p:cNvSpPr/>
          <p:nvPr/>
        </p:nvSpPr>
        <p:spPr>
          <a:xfrm>
            <a:off x="5577785" y="1333217"/>
            <a:ext cx="2954655" cy="1015663"/>
          </a:xfrm>
          <a:prstGeom prst="rect">
            <a:avLst/>
          </a:prstGeom>
        </p:spPr>
        <p:txBody>
          <a:bodyPr wrap="none">
            <a:spAutoFit/>
          </a:bodyPr>
          <a:lstStyle/>
          <a:p>
            <a:r>
              <a:rPr lang="zh-CN" altLang="zh-CN" sz="2400" dirty="0" smtClean="0">
                <a:effectLst/>
                <a:latin typeface="+mn-ea"/>
                <a:ea typeface="+mn-ea"/>
              </a:rPr>
              <a:t>阻抗失配</a:t>
            </a:r>
            <a:endParaRPr lang="en-US" altLang="zh-CN" sz="2400" dirty="0" smtClean="0">
              <a:effectLst/>
              <a:latin typeface="+mn-ea"/>
              <a:ea typeface="+mn-ea"/>
            </a:endParaRPr>
          </a:p>
          <a:p>
            <a:r>
              <a:rPr lang="en-US" altLang="zh-CN" sz="2400" dirty="0" smtClean="0">
                <a:effectLst/>
                <a:latin typeface="+mn-ea"/>
                <a:ea typeface="+mn-ea"/>
              </a:rPr>
              <a:t>impedance mismatch</a:t>
            </a:r>
            <a:endParaRPr lang="zh-CN" altLang="en-US" sz="2400" dirty="0">
              <a:effectLst/>
              <a:latin typeface="+mn-ea"/>
              <a:ea typeface="+mn-ea"/>
            </a:endParaRPr>
          </a:p>
        </p:txBody>
      </p:sp>
      <p:sp>
        <p:nvSpPr>
          <p:cNvPr id="5" name="矩形 4"/>
          <p:cNvSpPr/>
          <p:nvPr/>
        </p:nvSpPr>
        <p:spPr>
          <a:xfrm>
            <a:off x="1475656" y="5877272"/>
            <a:ext cx="6042039" cy="58477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3200" b="1" cap="none" spc="50" dirty="0" smtClean="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游标场合：复杂任务，有序处理</a:t>
            </a:r>
            <a:endParaRPr lang="zh-CN" altLang="en-US" sz="3200" b="1" cap="none" spc="50" dirty="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pPr eaLnBrk="1" hangingPunct="1">
              <a:defRPr/>
            </a:pPr>
            <a:r>
              <a:rPr lang="zh-CN" altLang="en-US" dirty="0" smtClean="0"/>
              <a:t>游标：从集合到队列</a:t>
            </a:r>
          </a:p>
        </p:txBody>
      </p:sp>
      <p:pic>
        <p:nvPicPr>
          <p:cNvPr id="231427" name="Picture 3" descr="无标题"/>
          <p:cNvPicPr>
            <a:picLocks noChangeAspect="1" noChangeArrowheads="1"/>
          </p:cNvPicPr>
          <p:nvPr/>
        </p:nvPicPr>
        <p:blipFill>
          <a:blip r:embed="rId3" cstate="print"/>
          <a:srcRect/>
          <a:stretch>
            <a:fillRect/>
          </a:stretch>
        </p:blipFill>
        <p:spPr bwMode="auto">
          <a:xfrm>
            <a:off x="1619250" y="1196975"/>
            <a:ext cx="5940425" cy="5545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pPr eaLnBrk="1" hangingPunct="1">
              <a:defRPr/>
            </a:pPr>
            <a:r>
              <a:rPr lang="zh-CN" altLang="en-US" dirty="0" smtClean="0"/>
              <a:t>游标分类</a:t>
            </a:r>
          </a:p>
        </p:txBody>
      </p:sp>
      <p:sp>
        <p:nvSpPr>
          <p:cNvPr id="232451" name="Rectangle 3"/>
          <p:cNvSpPr>
            <a:spLocks noGrp="1" noChangeArrowheads="1"/>
          </p:cNvSpPr>
          <p:nvPr>
            <p:ph type="body" idx="1"/>
          </p:nvPr>
        </p:nvSpPr>
        <p:spPr/>
        <p:txBody>
          <a:bodyPr/>
          <a:lstStyle/>
          <a:p>
            <a:pPr eaLnBrk="1" hangingPunct="1">
              <a:spcBef>
                <a:spcPts val="1200"/>
              </a:spcBef>
            </a:pPr>
            <a:r>
              <a:rPr lang="zh-CN" altLang="en-US" dirty="0" smtClean="0"/>
              <a:t>滚动游标</a:t>
            </a:r>
          </a:p>
          <a:p>
            <a:pPr eaLnBrk="1" hangingPunct="1">
              <a:spcBef>
                <a:spcPts val="1200"/>
              </a:spcBef>
              <a:buFont typeface="Wingdings" pitchFamily="2" charset="2"/>
              <a:buNone/>
            </a:pPr>
            <a:r>
              <a:rPr lang="zh-CN" altLang="en-US" dirty="0" smtClean="0"/>
              <a:t>	游标的位置可以来回移动，可在活动集中取任意元组</a:t>
            </a:r>
          </a:p>
          <a:p>
            <a:pPr eaLnBrk="1" hangingPunct="1">
              <a:spcBef>
                <a:spcPts val="1200"/>
              </a:spcBef>
            </a:pPr>
            <a:r>
              <a:rPr lang="zh-CN" altLang="en-US" dirty="0" smtClean="0"/>
              <a:t>非滚动游标</a:t>
            </a:r>
          </a:p>
          <a:p>
            <a:pPr eaLnBrk="1" hangingPunct="1">
              <a:spcBef>
                <a:spcPts val="1200"/>
              </a:spcBef>
              <a:buFont typeface="Wingdings" pitchFamily="2" charset="2"/>
              <a:buNone/>
            </a:pPr>
            <a:r>
              <a:rPr lang="zh-CN" altLang="en-US" dirty="0" smtClean="0"/>
              <a:t>	只能在活动集中顺序地取下一个元组</a:t>
            </a:r>
          </a:p>
          <a:p>
            <a:pPr eaLnBrk="1" hangingPunct="1">
              <a:spcBef>
                <a:spcPts val="1200"/>
              </a:spcBef>
            </a:pPr>
            <a:r>
              <a:rPr lang="zh-CN" altLang="en-US" dirty="0" smtClean="0"/>
              <a:t>更新游标</a:t>
            </a:r>
          </a:p>
          <a:p>
            <a:pPr eaLnBrk="1" hangingPunct="1">
              <a:spcBef>
                <a:spcPts val="1200"/>
              </a:spcBef>
              <a:buFont typeface="Wingdings" pitchFamily="2" charset="2"/>
              <a:buNone/>
            </a:pPr>
            <a:r>
              <a:rPr lang="zh-CN" altLang="en-US" dirty="0" smtClean="0"/>
              <a:t>	数据库对游标指向的当前行加锁，当程序读下一行数据时，本行数据解锁，下一行数据加锁</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pPr eaLnBrk="1" hangingPunct="1">
              <a:defRPr/>
            </a:pPr>
            <a:r>
              <a:rPr lang="zh-CN" altLang="en-US" dirty="0" smtClean="0"/>
              <a:t>定义</a:t>
            </a:r>
            <a:r>
              <a:rPr lang="zh-CN" altLang="en-US" dirty="0"/>
              <a:t>与使用游标的</a:t>
            </a:r>
            <a:r>
              <a:rPr lang="zh-CN" altLang="en-US" dirty="0" smtClean="0"/>
              <a:t>语句</a:t>
            </a:r>
          </a:p>
        </p:txBody>
      </p:sp>
      <p:sp>
        <p:nvSpPr>
          <p:cNvPr id="233475" name="Rectangle 3"/>
          <p:cNvSpPr>
            <a:spLocks noGrp="1" noChangeArrowheads="1"/>
          </p:cNvSpPr>
          <p:nvPr>
            <p:ph type="body" idx="1"/>
          </p:nvPr>
        </p:nvSpPr>
        <p:spPr>
          <a:xfrm>
            <a:off x="1889224" y="1050579"/>
            <a:ext cx="5148064" cy="648890"/>
          </a:xfrm>
        </p:spPr>
        <p:txBody>
          <a:bodyPr/>
          <a:lstStyle/>
          <a:p>
            <a:pPr algn="ctr" eaLnBrk="1" hangingPunct="1">
              <a:buFont typeface="Wingdings" pitchFamily="2" charset="2"/>
              <a:buNone/>
            </a:pPr>
            <a:r>
              <a:rPr lang="zh-CN" altLang="en-US" dirty="0" smtClean="0"/>
              <a:t>	完整的使用游标的过程</a:t>
            </a:r>
          </a:p>
        </p:txBody>
      </p:sp>
      <p:grpSp>
        <p:nvGrpSpPr>
          <p:cNvPr id="233476" name="Group 4"/>
          <p:cNvGrpSpPr>
            <a:grpSpLocks/>
          </p:cNvGrpSpPr>
          <p:nvPr/>
        </p:nvGrpSpPr>
        <p:grpSpPr bwMode="auto">
          <a:xfrm>
            <a:off x="3419475" y="2132856"/>
            <a:ext cx="2087563" cy="4248150"/>
            <a:chOff x="2154" y="1570"/>
            <a:chExt cx="1315" cy="2676"/>
          </a:xfrm>
        </p:grpSpPr>
        <p:sp>
          <p:nvSpPr>
            <p:cNvPr id="684037" name="Rectangle 5"/>
            <p:cNvSpPr>
              <a:spLocks noChangeArrowheads="1"/>
            </p:cNvSpPr>
            <p:nvPr/>
          </p:nvSpPr>
          <p:spPr bwMode="auto">
            <a:xfrm>
              <a:off x="2154" y="1570"/>
              <a:ext cx="1315" cy="317"/>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marL="342900" indent="-342900">
                <a:defRPr/>
              </a:pPr>
              <a:r>
                <a:rPr lang="zh-CN" altLang="en-US" sz="2800">
                  <a:effectLst>
                    <a:outerShdw blurRad="38100" dist="38100" dir="2700000" algn="tl">
                      <a:srgbClr val="000000"/>
                    </a:outerShdw>
                  </a:effectLst>
                  <a:latin typeface="华文新魏" pitchFamily="2" charset="-122"/>
                  <a:ea typeface="华文新魏" pitchFamily="2" charset="-122"/>
                </a:rPr>
                <a:t>声明游标 </a:t>
              </a:r>
            </a:p>
          </p:txBody>
        </p:sp>
        <p:sp>
          <p:nvSpPr>
            <p:cNvPr id="684038" name="Rectangle 6"/>
            <p:cNvSpPr>
              <a:spLocks noChangeArrowheads="1"/>
            </p:cNvSpPr>
            <p:nvPr/>
          </p:nvSpPr>
          <p:spPr bwMode="auto">
            <a:xfrm>
              <a:off x="2154" y="2160"/>
              <a:ext cx="1315" cy="317"/>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marL="342900" indent="-342900">
                <a:defRPr/>
              </a:pPr>
              <a:r>
                <a:rPr lang="zh-CN" altLang="en-US" sz="2800">
                  <a:effectLst>
                    <a:outerShdw blurRad="38100" dist="38100" dir="2700000" algn="tl">
                      <a:srgbClr val="000000"/>
                    </a:outerShdw>
                  </a:effectLst>
                  <a:latin typeface="华文新魏" pitchFamily="2" charset="-122"/>
                  <a:ea typeface="华文新魏" pitchFamily="2" charset="-122"/>
                </a:rPr>
                <a:t>打开游标 </a:t>
              </a:r>
            </a:p>
          </p:txBody>
        </p:sp>
        <p:sp>
          <p:nvSpPr>
            <p:cNvPr id="684039" name="Rectangle 7"/>
            <p:cNvSpPr>
              <a:spLocks noChangeArrowheads="1"/>
            </p:cNvSpPr>
            <p:nvPr/>
          </p:nvSpPr>
          <p:spPr bwMode="auto">
            <a:xfrm>
              <a:off x="2154" y="2750"/>
              <a:ext cx="1315" cy="317"/>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marL="342900" indent="-342900">
                <a:defRPr/>
              </a:pPr>
              <a:r>
                <a:rPr lang="zh-CN" altLang="en-US" sz="2800">
                  <a:effectLst>
                    <a:outerShdw blurRad="38100" dist="38100" dir="2700000" algn="tl">
                      <a:srgbClr val="000000"/>
                    </a:outerShdw>
                  </a:effectLst>
                  <a:latin typeface="华文新魏" pitchFamily="2" charset="-122"/>
                  <a:ea typeface="华文新魏" pitchFamily="2" charset="-122"/>
                </a:rPr>
                <a:t>检索游标 </a:t>
              </a:r>
            </a:p>
          </p:txBody>
        </p:sp>
        <p:sp>
          <p:nvSpPr>
            <p:cNvPr id="684040" name="Rectangle 8"/>
            <p:cNvSpPr>
              <a:spLocks noChangeArrowheads="1"/>
            </p:cNvSpPr>
            <p:nvPr/>
          </p:nvSpPr>
          <p:spPr bwMode="auto">
            <a:xfrm>
              <a:off x="2154" y="3339"/>
              <a:ext cx="1315" cy="317"/>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marL="342900" indent="-342900">
                <a:defRPr/>
              </a:pPr>
              <a:r>
                <a:rPr lang="zh-CN" altLang="en-US" sz="2800">
                  <a:effectLst>
                    <a:outerShdw blurRad="38100" dist="38100" dir="2700000" algn="tl">
                      <a:srgbClr val="000000"/>
                    </a:outerShdw>
                  </a:effectLst>
                  <a:latin typeface="华文新魏" pitchFamily="2" charset="-122"/>
                  <a:ea typeface="华文新魏" pitchFamily="2" charset="-122"/>
                </a:rPr>
                <a:t>关闭游标 </a:t>
              </a:r>
            </a:p>
          </p:txBody>
        </p:sp>
        <p:sp>
          <p:nvSpPr>
            <p:cNvPr id="684041" name="Rectangle 9"/>
            <p:cNvSpPr>
              <a:spLocks noChangeArrowheads="1"/>
            </p:cNvSpPr>
            <p:nvPr/>
          </p:nvSpPr>
          <p:spPr bwMode="auto">
            <a:xfrm>
              <a:off x="2154" y="3929"/>
              <a:ext cx="1315" cy="317"/>
            </a:xfrm>
            <a:prstGeom prst="rect">
              <a:avLst/>
            </a:prstGeom>
            <a:solidFill>
              <a:srgbClr val="00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marL="342900" indent="-342900">
                <a:defRPr/>
              </a:pPr>
              <a:r>
                <a:rPr lang="zh-CN" altLang="en-US" sz="2800">
                  <a:effectLst>
                    <a:outerShdw blurRad="38100" dist="38100" dir="2700000" algn="tl">
                      <a:srgbClr val="000000"/>
                    </a:outerShdw>
                  </a:effectLst>
                  <a:latin typeface="华文新魏" pitchFamily="2" charset="-122"/>
                  <a:ea typeface="华文新魏" pitchFamily="2" charset="-122"/>
                </a:rPr>
                <a:t>释放游标 </a:t>
              </a:r>
            </a:p>
          </p:txBody>
        </p:sp>
        <p:sp>
          <p:nvSpPr>
            <p:cNvPr id="684042" name="AutoShape 10"/>
            <p:cNvSpPr>
              <a:spLocks noChangeArrowheads="1"/>
            </p:cNvSpPr>
            <p:nvPr/>
          </p:nvSpPr>
          <p:spPr bwMode="auto">
            <a:xfrm>
              <a:off x="2699" y="1888"/>
              <a:ext cx="317" cy="272"/>
            </a:xfrm>
            <a:prstGeom prst="downArrow">
              <a:avLst>
                <a:gd name="adj1" fmla="val 50000"/>
                <a:gd name="adj2" fmla="val 25000"/>
              </a:avLst>
            </a:prstGeom>
            <a:solidFill>
              <a:srgbClr val="00CCFF"/>
            </a:solidFill>
            <a:ln w="9525">
              <a:solidFill>
                <a:schemeClr val="tx1"/>
              </a:solidFill>
              <a:miter lim="800000"/>
              <a:headEnd/>
              <a:tailEnd/>
            </a:ln>
            <a:effectLst/>
          </p:spPr>
          <p:txBody>
            <a:bodyPr wrap="none" anchor="ctr"/>
            <a:lstStyle/>
            <a:p>
              <a:pPr>
                <a:defRPr/>
              </a:pPr>
              <a:endParaRPr lang="zh-CN" altLang="en-US"/>
            </a:p>
          </p:txBody>
        </p:sp>
        <p:sp>
          <p:nvSpPr>
            <p:cNvPr id="684043" name="AutoShape 11"/>
            <p:cNvSpPr>
              <a:spLocks noChangeArrowheads="1"/>
            </p:cNvSpPr>
            <p:nvPr/>
          </p:nvSpPr>
          <p:spPr bwMode="auto">
            <a:xfrm>
              <a:off x="2699" y="2478"/>
              <a:ext cx="317" cy="272"/>
            </a:xfrm>
            <a:prstGeom prst="downArrow">
              <a:avLst>
                <a:gd name="adj1" fmla="val 50000"/>
                <a:gd name="adj2" fmla="val 25000"/>
              </a:avLst>
            </a:prstGeom>
            <a:solidFill>
              <a:srgbClr val="00CCFF"/>
            </a:solidFill>
            <a:ln w="9525">
              <a:solidFill>
                <a:schemeClr val="tx1"/>
              </a:solidFill>
              <a:miter lim="800000"/>
              <a:headEnd/>
              <a:tailEnd/>
            </a:ln>
            <a:effectLst/>
          </p:spPr>
          <p:txBody>
            <a:bodyPr wrap="none" anchor="ctr"/>
            <a:lstStyle/>
            <a:p>
              <a:pPr>
                <a:defRPr/>
              </a:pPr>
              <a:endParaRPr lang="zh-CN" altLang="en-US"/>
            </a:p>
          </p:txBody>
        </p:sp>
        <p:sp>
          <p:nvSpPr>
            <p:cNvPr id="684044" name="AutoShape 12"/>
            <p:cNvSpPr>
              <a:spLocks noChangeArrowheads="1"/>
            </p:cNvSpPr>
            <p:nvPr/>
          </p:nvSpPr>
          <p:spPr bwMode="auto">
            <a:xfrm>
              <a:off x="2699" y="3067"/>
              <a:ext cx="317" cy="272"/>
            </a:xfrm>
            <a:prstGeom prst="downArrow">
              <a:avLst>
                <a:gd name="adj1" fmla="val 50000"/>
                <a:gd name="adj2" fmla="val 25000"/>
              </a:avLst>
            </a:prstGeom>
            <a:solidFill>
              <a:srgbClr val="00CCFF"/>
            </a:solidFill>
            <a:ln w="9525">
              <a:solidFill>
                <a:schemeClr val="tx1"/>
              </a:solidFill>
              <a:miter lim="800000"/>
              <a:headEnd/>
              <a:tailEnd/>
            </a:ln>
            <a:effectLst/>
          </p:spPr>
          <p:txBody>
            <a:bodyPr wrap="none" anchor="ctr"/>
            <a:lstStyle/>
            <a:p>
              <a:pPr>
                <a:defRPr/>
              </a:pPr>
              <a:endParaRPr lang="zh-CN" altLang="en-US"/>
            </a:p>
          </p:txBody>
        </p:sp>
        <p:sp>
          <p:nvSpPr>
            <p:cNvPr id="684045" name="AutoShape 13"/>
            <p:cNvSpPr>
              <a:spLocks noChangeArrowheads="1"/>
            </p:cNvSpPr>
            <p:nvPr/>
          </p:nvSpPr>
          <p:spPr bwMode="auto">
            <a:xfrm>
              <a:off x="2699" y="3657"/>
              <a:ext cx="317" cy="272"/>
            </a:xfrm>
            <a:prstGeom prst="downArrow">
              <a:avLst>
                <a:gd name="adj1" fmla="val 50000"/>
                <a:gd name="adj2" fmla="val 25000"/>
              </a:avLst>
            </a:prstGeom>
            <a:solidFill>
              <a:srgbClr val="00CCFF"/>
            </a:solidFill>
            <a:ln w="9525">
              <a:solidFill>
                <a:schemeClr val="tx1"/>
              </a:solidFill>
              <a:miter lim="800000"/>
              <a:headEnd/>
              <a:tailEnd/>
            </a:ln>
            <a:effectLst/>
          </p:spPr>
          <p:txBody>
            <a:bodyPr wrap="none" anchor="ctr"/>
            <a:lstStyle/>
            <a:p>
              <a:pPr>
                <a:defRPr/>
              </a:pPr>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eaLnBrk="1" hangingPunct="1">
              <a:defRPr/>
            </a:pPr>
            <a:r>
              <a:rPr lang="zh-CN" altLang="en-US" dirty="0" smtClean="0"/>
              <a:t>游标定义语句</a:t>
            </a:r>
          </a:p>
        </p:txBody>
      </p:sp>
      <p:sp>
        <p:nvSpPr>
          <p:cNvPr id="234499" name="Rectangle 3"/>
          <p:cNvSpPr>
            <a:spLocks noGrp="1" noChangeArrowheads="1"/>
          </p:cNvSpPr>
          <p:nvPr>
            <p:ph type="body" idx="1"/>
          </p:nvPr>
        </p:nvSpPr>
        <p:spPr/>
        <p:txBody>
          <a:bodyPr/>
          <a:lstStyle/>
          <a:p>
            <a:pPr eaLnBrk="1" hangingPunct="1">
              <a:lnSpc>
                <a:spcPct val="120000"/>
              </a:lnSpc>
              <a:spcBef>
                <a:spcPct val="40000"/>
              </a:spcBef>
            </a:pPr>
            <a:r>
              <a:rPr lang="en-US" altLang="zh-CN" b="1" dirty="0" smtClean="0"/>
              <a:t>Declare</a:t>
            </a:r>
            <a:r>
              <a:rPr lang="zh-CN" altLang="en-US" b="1" dirty="0" smtClean="0"/>
              <a:t>：</a:t>
            </a:r>
            <a:r>
              <a:rPr lang="zh-CN" altLang="en-US" dirty="0" smtClean="0"/>
              <a:t>定义一个游标，使之对应一个</a:t>
            </a:r>
            <a:r>
              <a:rPr lang="en-US" altLang="zh-CN" dirty="0" smtClean="0"/>
              <a:t>select</a:t>
            </a:r>
            <a:r>
              <a:rPr lang="zh-CN" altLang="en-US" dirty="0" smtClean="0"/>
              <a:t>语句</a:t>
            </a:r>
          </a:p>
          <a:p>
            <a:pPr lvl="2" algn="ctr" eaLnBrk="1" hangingPunct="1">
              <a:lnSpc>
                <a:spcPct val="120000"/>
              </a:lnSpc>
              <a:spcBef>
                <a:spcPct val="40000"/>
              </a:spcBef>
              <a:buFont typeface="Wingdings" pitchFamily="2" charset="2"/>
              <a:buNone/>
            </a:pPr>
            <a:r>
              <a:rPr lang="en-US" altLang="zh-CN" b="1" dirty="0" smtClean="0">
                <a:solidFill>
                  <a:srgbClr val="FF3300"/>
                </a:solidFill>
              </a:rPr>
              <a:t>declare</a:t>
            </a:r>
            <a:r>
              <a:rPr lang="en-US" altLang="zh-CN" dirty="0" smtClean="0"/>
              <a:t>  </a:t>
            </a:r>
            <a:r>
              <a:rPr lang="zh-CN" altLang="en-US" dirty="0" smtClean="0"/>
              <a:t>游标名 </a:t>
            </a:r>
            <a:r>
              <a:rPr lang="zh-CN" altLang="zh-CN" dirty="0" smtClean="0"/>
              <a:t>[ </a:t>
            </a:r>
            <a:r>
              <a:rPr lang="en-US" altLang="zh-CN" b="1" dirty="0" smtClean="0">
                <a:solidFill>
                  <a:srgbClr val="FF3300"/>
                </a:solidFill>
              </a:rPr>
              <a:t>insensitive</a:t>
            </a:r>
            <a:r>
              <a:rPr lang="zh-CN" altLang="zh-CN" b="1" dirty="0" smtClean="0">
                <a:solidFill>
                  <a:srgbClr val="FF3300"/>
                </a:solidFill>
              </a:rPr>
              <a:t> </a:t>
            </a:r>
            <a:r>
              <a:rPr lang="zh-CN" altLang="zh-CN" dirty="0" smtClean="0"/>
              <a:t>]</a:t>
            </a:r>
            <a:r>
              <a:rPr lang="en-US" altLang="zh-CN" dirty="0" smtClean="0"/>
              <a:t> [</a:t>
            </a:r>
            <a:r>
              <a:rPr lang="en-US" altLang="zh-CN" b="1" dirty="0" smtClean="0">
                <a:solidFill>
                  <a:srgbClr val="FF3300"/>
                </a:solidFill>
              </a:rPr>
              <a:t>scroll</a:t>
            </a:r>
            <a:r>
              <a:rPr lang="en-US" altLang="zh-CN" dirty="0" smtClean="0"/>
              <a:t>]  </a:t>
            </a:r>
            <a:r>
              <a:rPr lang="en-US" altLang="zh-CN" b="1" dirty="0" smtClean="0">
                <a:solidFill>
                  <a:srgbClr val="FF3300"/>
                </a:solidFill>
              </a:rPr>
              <a:t>cursor  for</a:t>
            </a:r>
          </a:p>
          <a:p>
            <a:pPr lvl="2" algn="ctr" eaLnBrk="1" hangingPunct="1">
              <a:lnSpc>
                <a:spcPct val="120000"/>
              </a:lnSpc>
              <a:spcBef>
                <a:spcPct val="40000"/>
              </a:spcBef>
              <a:buFont typeface="Wingdings" pitchFamily="2" charset="2"/>
              <a:buNone/>
            </a:pPr>
            <a:r>
              <a:rPr lang="en-US" altLang="zh-CN" dirty="0" smtClean="0"/>
              <a:t>select</a:t>
            </a:r>
            <a:r>
              <a:rPr lang="zh-CN" altLang="en-US" dirty="0" smtClean="0"/>
              <a:t>语句 </a:t>
            </a:r>
            <a:r>
              <a:rPr lang="en-US" altLang="zh-CN" dirty="0" smtClean="0"/>
              <a:t>[</a:t>
            </a:r>
            <a:r>
              <a:rPr lang="en-US" altLang="zh-CN" b="1" dirty="0" smtClean="0">
                <a:solidFill>
                  <a:srgbClr val="FF3300"/>
                </a:solidFill>
              </a:rPr>
              <a:t>for update</a:t>
            </a:r>
            <a:r>
              <a:rPr lang="en-US" altLang="zh-CN" dirty="0" smtClean="0"/>
              <a:t> [</a:t>
            </a:r>
            <a:r>
              <a:rPr lang="en-US" altLang="zh-CN" b="1" dirty="0" smtClean="0">
                <a:solidFill>
                  <a:srgbClr val="FF3300"/>
                </a:solidFill>
              </a:rPr>
              <a:t>of</a:t>
            </a:r>
            <a:r>
              <a:rPr lang="zh-CN" altLang="en-US" dirty="0" smtClean="0"/>
              <a:t>列表名</a:t>
            </a:r>
            <a:r>
              <a:rPr lang="en-US" altLang="zh-CN" dirty="0" smtClean="0"/>
              <a:t>]]</a:t>
            </a:r>
          </a:p>
          <a:p>
            <a:pPr lvl="2" eaLnBrk="1" hangingPunct="1">
              <a:lnSpc>
                <a:spcPct val="120000"/>
              </a:lnSpc>
              <a:spcBef>
                <a:spcPct val="40000"/>
              </a:spcBef>
              <a:buFont typeface="Wingdings" pitchFamily="2" charset="2"/>
              <a:buNone/>
            </a:pPr>
            <a:r>
              <a:rPr lang="en-US" altLang="zh-CN" b="1" dirty="0" smtClean="0">
                <a:solidFill>
                  <a:srgbClr val="FF3300"/>
                </a:solidFill>
              </a:rPr>
              <a:t>	insensitive</a:t>
            </a:r>
            <a:r>
              <a:rPr lang="zh-CN" altLang="en-US" dirty="0" smtClean="0"/>
              <a:t>：创建游标使用的数据临时复本。对游标的所有请求都从</a:t>
            </a:r>
            <a:r>
              <a:rPr lang="en-US" altLang="zh-CN" dirty="0" err="1" smtClean="0"/>
              <a:t>tempdb</a:t>
            </a:r>
            <a:r>
              <a:rPr lang="zh-CN" altLang="en-US" dirty="0" smtClean="0"/>
              <a:t>中的临时表中得到应答；对游标进行提取操作时返回的数据不反映对基表所做的修改</a:t>
            </a:r>
            <a:endParaRPr lang="en-US" altLang="zh-CN" dirty="0" smtClean="0"/>
          </a:p>
          <a:p>
            <a:pPr lvl="2" eaLnBrk="1" hangingPunct="1">
              <a:lnSpc>
                <a:spcPct val="120000"/>
              </a:lnSpc>
              <a:spcBef>
                <a:spcPct val="40000"/>
              </a:spcBef>
              <a:buFont typeface="Wingdings" pitchFamily="2" charset="2"/>
              <a:buNone/>
            </a:pPr>
            <a:r>
              <a:rPr lang="zh-CN" altLang="en-US" dirty="0" smtClean="0"/>
              <a:t>  如果省略</a:t>
            </a:r>
            <a:r>
              <a:rPr lang="en-US" altLang="zh-CN" dirty="0" smtClean="0"/>
              <a:t>insensitive</a:t>
            </a:r>
            <a:r>
              <a:rPr lang="zh-CN" altLang="en-US" dirty="0" smtClean="0"/>
              <a:t>，任何用户对基表提交的删除和更新都反映在后面的提取中</a:t>
            </a:r>
          </a:p>
          <a:p>
            <a:pPr lvl="2" eaLnBrk="1" hangingPunct="1">
              <a:lnSpc>
                <a:spcPct val="120000"/>
              </a:lnSpc>
              <a:spcBef>
                <a:spcPct val="40000"/>
              </a:spcBef>
              <a:buFont typeface="Wingdings" pitchFamily="2" charset="2"/>
              <a:buNone/>
            </a:pPr>
            <a:r>
              <a:rPr lang="zh-CN" altLang="en-US" dirty="0" smtClean="0"/>
              <a:t>	</a:t>
            </a:r>
            <a:r>
              <a:rPr lang="en-US" altLang="zh-CN" b="1" dirty="0" smtClean="0">
                <a:solidFill>
                  <a:srgbClr val="FF3300"/>
                </a:solidFill>
              </a:rPr>
              <a:t>for update</a:t>
            </a:r>
            <a:r>
              <a:rPr lang="zh-CN" altLang="en-US" dirty="0" smtClean="0"/>
              <a:t>：表示该游标可用于对当前行的修改与删除</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pPr eaLnBrk="1" hangingPunct="1">
              <a:defRPr/>
            </a:pPr>
            <a:r>
              <a:rPr lang="zh-CN" altLang="en-US" smtClean="0"/>
              <a:t>游标</a:t>
            </a:r>
          </a:p>
        </p:txBody>
      </p:sp>
      <p:sp>
        <p:nvSpPr>
          <p:cNvPr id="235523" name="Rectangle 3"/>
          <p:cNvSpPr>
            <a:spLocks noGrp="1" noChangeArrowheads="1"/>
          </p:cNvSpPr>
          <p:nvPr>
            <p:ph type="body" idx="1"/>
          </p:nvPr>
        </p:nvSpPr>
        <p:spPr/>
        <p:txBody>
          <a:bodyPr/>
          <a:lstStyle/>
          <a:p>
            <a:pPr algn="l" eaLnBrk="1" hangingPunct="1">
              <a:lnSpc>
                <a:spcPct val="110000"/>
              </a:lnSpc>
            </a:pPr>
            <a:r>
              <a:rPr lang="en-US" altLang="zh-CN" dirty="0" smtClean="0"/>
              <a:t>Open</a:t>
            </a:r>
            <a:r>
              <a:rPr lang="zh-CN" altLang="en-US" dirty="0" smtClean="0"/>
              <a:t>：打开一个游标，执行游标对应的查询，结果集合为该游标的活动集</a:t>
            </a:r>
          </a:p>
          <a:p>
            <a:pPr lvl="2" algn="ctr" eaLnBrk="1" hangingPunct="1">
              <a:lnSpc>
                <a:spcPct val="110000"/>
              </a:lnSpc>
              <a:spcBef>
                <a:spcPct val="50000"/>
              </a:spcBef>
              <a:buFont typeface="Wingdings" pitchFamily="2" charset="2"/>
              <a:buNone/>
            </a:pPr>
            <a:r>
              <a:rPr lang="en-US" altLang="zh-CN" sz="2800" b="1" dirty="0" smtClean="0">
                <a:solidFill>
                  <a:srgbClr val="FF3300"/>
                </a:solidFill>
              </a:rPr>
              <a:t>open</a:t>
            </a:r>
            <a:r>
              <a:rPr lang="en-US" altLang="zh-CN" sz="2800" dirty="0" smtClean="0"/>
              <a:t>  </a:t>
            </a:r>
            <a:r>
              <a:rPr lang="zh-CN" altLang="en-US" sz="2800" dirty="0" smtClean="0"/>
              <a:t>游标名</a:t>
            </a:r>
          </a:p>
          <a:p>
            <a:pPr eaLnBrk="1" hangingPunct="1">
              <a:lnSpc>
                <a:spcPct val="115000"/>
              </a:lnSpc>
            </a:pPr>
            <a:r>
              <a:rPr lang="en-US" altLang="zh-CN" dirty="0" smtClean="0"/>
              <a:t>Fetch</a:t>
            </a:r>
            <a:r>
              <a:rPr lang="zh-CN" altLang="en-US" dirty="0" smtClean="0"/>
              <a:t>：在活动集中将游标移到特定的行，并取出该行数据放到相应的宿主变量中</a:t>
            </a:r>
          </a:p>
          <a:p>
            <a:pPr lvl="3" algn="ctr" eaLnBrk="1" hangingPunct="1">
              <a:lnSpc>
                <a:spcPct val="115000"/>
              </a:lnSpc>
              <a:buFont typeface="Wingdings" pitchFamily="2" charset="2"/>
              <a:buNone/>
            </a:pPr>
            <a:r>
              <a:rPr lang="zh-CN" altLang="en-US" sz="2800" b="1" dirty="0" smtClean="0">
                <a:solidFill>
                  <a:srgbClr val="FF3300"/>
                </a:solidFill>
              </a:rPr>
              <a:t>	</a:t>
            </a:r>
            <a:r>
              <a:rPr lang="en-US" altLang="zh-CN" sz="2800" b="1" dirty="0" smtClean="0">
                <a:solidFill>
                  <a:srgbClr val="FF3300"/>
                </a:solidFill>
              </a:rPr>
              <a:t>fetch </a:t>
            </a:r>
            <a:r>
              <a:rPr lang="en-US" altLang="zh-CN" sz="2800" dirty="0" smtClean="0"/>
              <a:t>[</a:t>
            </a:r>
            <a:r>
              <a:rPr lang="en-US" altLang="zh-CN" sz="2800" b="1" dirty="0" smtClean="0">
                <a:solidFill>
                  <a:srgbClr val="FF3300"/>
                </a:solidFill>
              </a:rPr>
              <a:t>next </a:t>
            </a:r>
            <a:r>
              <a:rPr lang="en-US" altLang="zh-CN" sz="2800" dirty="0" smtClean="0">
                <a:sym typeface="Wingdings" pitchFamily="2" charset="2"/>
              </a:rPr>
              <a:t>|</a:t>
            </a:r>
            <a:r>
              <a:rPr lang="en-US" altLang="zh-CN" sz="2800" b="1" dirty="0" smtClean="0">
                <a:solidFill>
                  <a:srgbClr val="FF3300"/>
                </a:solidFill>
              </a:rPr>
              <a:t> prior </a:t>
            </a:r>
            <a:r>
              <a:rPr lang="en-US" altLang="zh-CN" sz="2800" dirty="0" smtClean="0">
                <a:sym typeface="Wingdings" pitchFamily="2" charset="2"/>
              </a:rPr>
              <a:t>|</a:t>
            </a:r>
            <a:r>
              <a:rPr lang="en-US" altLang="zh-CN" sz="2800" b="1" dirty="0" smtClean="0">
                <a:solidFill>
                  <a:srgbClr val="FF3300"/>
                </a:solidFill>
              </a:rPr>
              <a:t> first </a:t>
            </a:r>
            <a:r>
              <a:rPr lang="en-US" altLang="zh-CN" sz="2800" dirty="0" smtClean="0">
                <a:sym typeface="Wingdings" pitchFamily="2" charset="2"/>
              </a:rPr>
              <a:t>|</a:t>
            </a:r>
            <a:r>
              <a:rPr lang="en-US" altLang="zh-CN" sz="2800" b="1" dirty="0" smtClean="0">
                <a:solidFill>
                  <a:srgbClr val="FF3300"/>
                </a:solidFill>
              </a:rPr>
              <a:t> last </a:t>
            </a:r>
            <a:r>
              <a:rPr lang="en-US" altLang="zh-CN" sz="2800" dirty="0" smtClean="0">
                <a:sym typeface="Wingdings" pitchFamily="2" charset="2"/>
              </a:rPr>
              <a:t>|</a:t>
            </a:r>
            <a:r>
              <a:rPr lang="en-US" altLang="zh-CN" sz="2800" b="1" dirty="0" smtClean="0">
                <a:solidFill>
                  <a:srgbClr val="FF3300"/>
                </a:solidFill>
              </a:rPr>
              <a:t> current </a:t>
            </a:r>
            <a:r>
              <a:rPr lang="en-US" altLang="zh-CN" sz="2800" dirty="0" smtClean="0">
                <a:sym typeface="Wingdings" pitchFamily="2" charset="2"/>
              </a:rPr>
              <a:t>|</a:t>
            </a:r>
            <a:r>
              <a:rPr lang="en-US" altLang="zh-CN" sz="2800" b="1" dirty="0" smtClean="0">
                <a:solidFill>
                  <a:srgbClr val="FF3300"/>
                </a:solidFill>
              </a:rPr>
              <a:t> relative n </a:t>
            </a:r>
            <a:r>
              <a:rPr lang="en-US" altLang="zh-CN" sz="2800" dirty="0" smtClean="0">
                <a:sym typeface="Wingdings" pitchFamily="2" charset="2"/>
              </a:rPr>
              <a:t>|</a:t>
            </a:r>
            <a:r>
              <a:rPr lang="en-US" altLang="zh-CN" sz="2800" b="1" dirty="0" smtClean="0">
                <a:solidFill>
                  <a:srgbClr val="FF3300"/>
                </a:solidFill>
              </a:rPr>
              <a:t> absolute m</a:t>
            </a:r>
            <a:r>
              <a:rPr lang="en-US" altLang="zh-CN" sz="2800" dirty="0" smtClean="0"/>
              <a:t>] </a:t>
            </a:r>
          </a:p>
          <a:p>
            <a:pPr lvl="3" algn="ctr" eaLnBrk="1" hangingPunct="1">
              <a:lnSpc>
                <a:spcPct val="115000"/>
              </a:lnSpc>
              <a:buFont typeface="Wingdings" pitchFamily="2" charset="2"/>
              <a:buNone/>
            </a:pPr>
            <a:r>
              <a:rPr lang="zh-CN" altLang="en-US" sz="2800" dirty="0" smtClean="0"/>
              <a:t>游标名 </a:t>
            </a:r>
            <a:r>
              <a:rPr lang="en-US" altLang="zh-CN" sz="2800" b="1" dirty="0" smtClean="0">
                <a:solidFill>
                  <a:srgbClr val="FF3300"/>
                </a:solidFill>
              </a:rPr>
              <a:t>into  </a:t>
            </a:r>
            <a:r>
              <a:rPr lang="en-US" altLang="zh-CN" sz="2800" dirty="0" smtClean="0"/>
              <a:t>[</a:t>
            </a:r>
            <a:r>
              <a:rPr lang="zh-CN" altLang="en-US" sz="2800" dirty="0" smtClean="0"/>
              <a:t>局部变量</a:t>
            </a:r>
            <a:r>
              <a:rPr lang="en-US" altLang="zh-CN" sz="2800" dirty="0" smtClean="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zh-CN" altLang="en-US" smtClean="0"/>
              <a:t>游标</a:t>
            </a:r>
          </a:p>
        </p:txBody>
      </p:sp>
      <p:sp>
        <p:nvSpPr>
          <p:cNvPr id="687107" name="Rectangle 3"/>
          <p:cNvSpPr>
            <a:spLocks noGrp="1" noChangeArrowheads="1"/>
          </p:cNvSpPr>
          <p:nvPr>
            <p:ph type="body" idx="1"/>
          </p:nvPr>
        </p:nvSpPr>
        <p:spPr/>
        <p:txBody>
          <a:bodyPr/>
          <a:lstStyle/>
          <a:p>
            <a:pPr eaLnBrk="1" hangingPunct="1">
              <a:lnSpc>
                <a:spcPct val="150000"/>
              </a:lnSpc>
              <a:defRPr/>
            </a:pPr>
            <a:r>
              <a:rPr lang="en-US" altLang="zh-CN" dirty="0" smtClean="0"/>
              <a:t>Close</a:t>
            </a:r>
            <a:r>
              <a:rPr lang="zh-CN" altLang="en-US" dirty="0" smtClean="0"/>
              <a:t>：关闭游标，释放活动集及其所占资源。需要再使用该游标时，执行</a:t>
            </a:r>
            <a:r>
              <a:rPr lang="en-US" altLang="zh-CN" dirty="0" smtClean="0"/>
              <a:t>open</a:t>
            </a:r>
            <a:r>
              <a:rPr lang="zh-CN" altLang="en-US" dirty="0" smtClean="0"/>
              <a:t>语句</a:t>
            </a:r>
          </a:p>
          <a:p>
            <a:pPr lvl="2" algn="ctr" eaLnBrk="1" hangingPunct="1">
              <a:lnSpc>
                <a:spcPct val="150000"/>
              </a:lnSpc>
              <a:buFont typeface="Wingdings" pitchFamily="2" charset="2"/>
              <a:buNone/>
              <a:defRPr/>
            </a:pPr>
            <a:r>
              <a:rPr lang="en-US" altLang="zh-CN" sz="2800" b="1" dirty="0" smtClean="0">
                <a:solidFill>
                  <a:srgbClr val="FF3300"/>
                </a:solidFill>
              </a:rPr>
              <a:t>close</a:t>
            </a:r>
            <a:r>
              <a:rPr lang="en-US" altLang="zh-CN" sz="2800" dirty="0" smtClean="0"/>
              <a:t>  </a:t>
            </a:r>
            <a:r>
              <a:rPr lang="zh-CN" altLang="en-US" sz="2800" dirty="0" smtClean="0"/>
              <a:t>游标名</a:t>
            </a:r>
          </a:p>
          <a:p>
            <a:pPr eaLnBrk="1" hangingPunct="1">
              <a:lnSpc>
                <a:spcPct val="150000"/>
              </a:lnSpc>
              <a:defRPr/>
            </a:pPr>
            <a:r>
              <a:rPr lang="en-US" altLang="zh-CN" dirty="0" smtClean="0"/>
              <a:t>Free</a:t>
            </a:r>
            <a:r>
              <a:rPr lang="zh-CN" altLang="en-US" dirty="0" smtClean="0"/>
              <a:t>：删除游标，以后不能再对该游标执行</a:t>
            </a:r>
            <a:r>
              <a:rPr lang="en-US" altLang="zh-CN" dirty="0" smtClean="0"/>
              <a:t>open</a:t>
            </a:r>
            <a:r>
              <a:rPr lang="zh-CN" altLang="en-US" dirty="0" smtClean="0"/>
              <a:t>语句</a:t>
            </a:r>
          </a:p>
          <a:p>
            <a:pPr lvl="2" algn="ctr" eaLnBrk="1" hangingPunct="1">
              <a:lnSpc>
                <a:spcPct val="150000"/>
              </a:lnSpc>
              <a:buFont typeface="Wingdings" pitchFamily="2" charset="2"/>
              <a:buNone/>
              <a:defRPr/>
            </a:pPr>
            <a:r>
              <a:rPr lang="en-US" altLang="zh-CN" sz="2800" b="1" dirty="0" smtClean="0">
                <a:solidFill>
                  <a:srgbClr val="FF3300"/>
                </a:solidFill>
              </a:rPr>
              <a:t>free</a:t>
            </a:r>
            <a:r>
              <a:rPr lang="en-US" altLang="zh-CN" sz="2800" dirty="0" smtClean="0"/>
              <a:t>  </a:t>
            </a:r>
            <a:r>
              <a:rPr lang="zh-CN" altLang="en-US" sz="2800" dirty="0" smtClean="0"/>
              <a:t>游标名</a:t>
            </a:r>
          </a:p>
          <a:p>
            <a:pPr marL="0" indent="0" algn="ctr" eaLnBrk="1" hangingPunct="1">
              <a:lnSpc>
                <a:spcPct val="150000"/>
              </a:lnSpc>
              <a:buNone/>
              <a:defRPr/>
            </a:pPr>
            <a:r>
              <a:rPr lang="zh-CN" altLang="en-US" sz="2800" dirty="0" smtClean="0">
                <a:solidFill>
                  <a:srgbClr val="00B0F0"/>
                </a:solidFill>
              </a:rPr>
              <a:t>（注：在</a:t>
            </a:r>
            <a:r>
              <a:rPr lang="en-US" altLang="zh-CN" sz="2800" dirty="0" smtClean="0">
                <a:solidFill>
                  <a:srgbClr val="00B0F0"/>
                </a:solidFill>
              </a:rPr>
              <a:t>SQL Server</a:t>
            </a:r>
            <a:r>
              <a:rPr lang="zh-CN" altLang="en-US" sz="2800" dirty="0" smtClean="0">
                <a:solidFill>
                  <a:srgbClr val="00B0F0"/>
                </a:solidFill>
              </a:rPr>
              <a:t>中是</a:t>
            </a:r>
            <a:r>
              <a:rPr lang="en-US" altLang="zh-CN" sz="2800" dirty="0" smtClean="0">
                <a:solidFill>
                  <a:srgbClr val="00B0F0"/>
                </a:solidFill>
              </a:rPr>
              <a:t>deallocate</a:t>
            </a:r>
            <a:r>
              <a:rPr lang="zh-CN" altLang="en-US" sz="2800" dirty="0" smtClean="0">
                <a:solidFill>
                  <a:srgbClr val="00B0F0"/>
                </a:solidFill>
              </a:rPr>
              <a:t>）</a:t>
            </a:r>
            <a:endParaRPr lang="en-US" altLang="zh-CN" sz="2800" dirty="0" smtClean="0">
              <a:solidFill>
                <a:srgbClr val="00B0F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BC5E1E-5EA0-45B4-8F83-66E4E050A187}" type="slidenum">
              <a:rPr kumimoji="0" lang="zh-CN" altLang="en-US" sz="1400" b="1" i="0" u="none" strike="noStrike" kern="1200" cap="none" spc="0" normalizeH="0" baseline="-25000" noProof="0" smtClean="0">
                <a:ln>
                  <a:noFill/>
                </a:ln>
                <a:solidFill>
                  <a:srgbClr val="3333CC"/>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400" b="1" i="0" u="none" strike="noStrike" kern="1200" cap="none" spc="0" normalizeH="0" baseline="-25000" noProof="0" smtClean="0">
              <a:ln>
                <a:noFill/>
              </a:ln>
              <a:solidFill>
                <a:srgbClr val="3333CC"/>
              </a:solidFill>
              <a:effectLst/>
              <a:uLnTx/>
              <a:uFillTx/>
              <a:latin typeface="Tahoma" pitchFamily="34" charset="0"/>
              <a:ea typeface="宋体" charset="-122"/>
              <a:cs typeface="+mn-cs"/>
            </a:endParaRPr>
          </a:p>
        </p:txBody>
      </p:sp>
      <p:sp>
        <p:nvSpPr>
          <p:cNvPr id="14339" name="Rectangle 3"/>
          <p:cNvSpPr>
            <a:spLocks noGrp="1" noChangeArrowheads="1"/>
          </p:cNvSpPr>
          <p:nvPr>
            <p:ph type="body" idx="1"/>
          </p:nvPr>
        </p:nvSpPr>
        <p:spPr>
          <a:xfrm>
            <a:off x="2123728" y="1456209"/>
            <a:ext cx="5735332" cy="4421063"/>
          </a:xfrm>
        </p:spPr>
        <p:txBody>
          <a:bodyPr/>
          <a:lstStyle/>
          <a:p>
            <a:pPr eaLnBrk="1" hangingPunct="1">
              <a:defRPr/>
            </a:pPr>
            <a:r>
              <a:rPr lang="en-US" altLang="zh-CN" sz="3600" dirty="0" smtClean="0"/>
              <a:t>TSQL</a:t>
            </a:r>
          </a:p>
          <a:p>
            <a:pPr eaLnBrk="1" hangingPunct="1">
              <a:defRPr/>
            </a:pPr>
            <a:r>
              <a:rPr lang="zh-CN" altLang="en-US" sz="3600" dirty="0"/>
              <a:t>存储</a:t>
            </a:r>
            <a:r>
              <a:rPr lang="zh-CN" altLang="en-US" sz="3600" dirty="0" smtClean="0"/>
              <a:t>过程、函数及触发器</a:t>
            </a:r>
            <a:endParaRPr lang="en-US" altLang="zh-CN" sz="3600" dirty="0" smtClean="0"/>
          </a:p>
          <a:p>
            <a:pPr eaLnBrk="1" hangingPunct="1">
              <a:defRPr/>
            </a:pPr>
            <a:r>
              <a:rPr lang="zh-CN" altLang="en-US" sz="3600" dirty="0" smtClean="0"/>
              <a:t>约束</a:t>
            </a:r>
            <a:endParaRPr lang="en-US" altLang="zh-CN" sz="3600" dirty="0" smtClean="0"/>
          </a:p>
          <a:p>
            <a:pPr eaLnBrk="1" hangingPunct="1">
              <a:defRPr/>
            </a:pPr>
            <a:r>
              <a:rPr lang="zh-CN" altLang="en-US" sz="3600" dirty="0" smtClean="0"/>
              <a:t>递归查询</a:t>
            </a:r>
            <a:endParaRPr lang="en-US" altLang="zh-CN" sz="3600" dirty="0" smtClean="0"/>
          </a:p>
          <a:p>
            <a:pPr eaLnBrk="1" hangingPunct="1">
              <a:defRPr/>
            </a:pPr>
            <a:r>
              <a:rPr lang="zh-CN" altLang="en-US" sz="3600" dirty="0" smtClean="0"/>
              <a:t>窗口函数</a:t>
            </a:r>
            <a:endParaRPr lang="zh-CN" altLang="en-US" sz="3600" dirty="0"/>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uLnTx/>
                <a:uFillTx/>
                <a:latin typeface="隶书" pitchFamily="49" charset="-122"/>
                <a:ea typeface="隶书" pitchFamily="49" charset="-122"/>
                <a:cs typeface="+mn-cs"/>
              </a:rPr>
              <a:t>提纲</a:t>
            </a:r>
          </a:p>
        </p:txBody>
      </p:sp>
    </p:spTree>
    <p:extLst>
      <p:ext uri="{BB962C8B-B14F-4D97-AF65-F5344CB8AC3E}">
        <p14:creationId xmlns:p14="http://schemas.microsoft.com/office/powerpoint/2010/main" val="3744877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p:txBody>
          <a:bodyPr/>
          <a:lstStyle/>
          <a:p>
            <a:pPr eaLnBrk="1" hangingPunct="1">
              <a:defRPr/>
            </a:pPr>
            <a:r>
              <a:rPr lang="zh-CN" altLang="en-US" dirty="0" smtClean="0"/>
              <a:t>游标</a:t>
            </a:r>
          </a:p>
        </p:txBody>
      </p:sp>
      <p:sp>
        <p:nvSpPr>
          <p:cNvPr id="688131" name="Rectangle 3"/>
          <p:cNvSpPr>
            <a:spLocks noChangeArrowheads="1"/>
          </p:cNvSpPr>
          <p:nvPr/>
        </p:nvSpPr>
        <p:spPr bwMode="auto">
          <a:xfrm>
            <a:off x="1042988" y="1706563"/>
            <a:ext cx="6985000" cy="3785652"/>
          </a:xfrm>
          <a:prstGeom prst="rect">
            <a:avLst/>
          </a:prstGeom>
          <a:noFill/>
          <a:ln w="9525">
            <a:noFill/>
            <a:miter lim="800000"/>
            <a:headEnd/>
            <a:tailEnd/>
          </a:ln>
          <a:effectLst/>
        </p:spPr>
        <p:txBody>
          <a:bodyPr>
            <a:spAutoFit/>
            <a:flatTx/>
          </a:bodyPr>
          <a:lstStyle/>
          <a:p>
            <a:pPr marL="342900" indent="-342900" algn="just">
              <a:defRPr/>
            </a:pPr>
            <a:r>
              <a:rPr lang="en-US" altLang="zh-CN" sz="2400" dirty="0" smtClean="0">
                <a:solidFill>
                  <a:srgbClr val="FF0000"/>
                </a:solidFill>
                <a:effectLst>
                  <a:outerShdw blurRad="38100" dist="38100" dir="2700000" algn="tl">
                    <a:srgbClr val="C0C0C0"/>
                  </a:outerShdw>
                </a:effectLst>
              </a:rPr>
              <a:t>declare</a:t>
            </a:r>
            <a:r>
              <a:rPr lang="en-US" altLang="zh-CN" sz="2400" dirty="0" smtClean="0">
                <a:solidFill>
                  <a:srgbClr val="0000FF"/>
                </a:solidFill>
                <a:effectLst>
                  <a:outerShdw blurRad="38100" dist="38100" dir="2700000" algn="tl">
                    <a:srgbClr val="C0C0C0"/>
                  </a:outerShdw>
                </a:effectLst>
              </a:rPr>
              <a:t>  </a:t>
            </a:r>
            <a:r>
              <a:rPr lang="en-US" altLang="zh-CN" sz="2400" dirty="0" err="1">
                <a:solidFill>
                  <a:srgbClr val="0000FF"/>
                </a:solidFill>
                <a:effectLst>
                  <a:outerShdw blurRad="38100" dist="38100" dir="2700000" algn="tl">
                    <a:srgbClr val="C0C0C0"/>
                  </a:outerShdw>
                </a:effectLst>
              </a:rPr>
              <a:t>my_curs</a:t>
            </a:r>
            <a:r>
              <a:rPr lang="en-US" altLang="zh-CN" sz="2400" dirty="0">
                <a:solidFill>
                  <a:srgbClr val="0000FF"/>
                </a:solidFill>
                <a:effectLst>
                  <a:outerShdw blurRad="38100" dist="38100" dir="2700000" algn="tl">
                    <a:srgbClr val="C0C0C0"/>
                  </a:outerShdw>
                </a:effectLst>
              </a:rPr>
              <a:t> </a:t>
            </a:r>
            <a:r>
              <a:rPr lang="en-US" altLang="zh-CN" sz="2400" dirty="0" smtClean="0">
                <a:solidFill>
                  <a:srgbClr val="0000FF"/>
                </a:solidFill>
                <a:effectLst>
                  <a:outerShdw blurRad="38100" dist="38100" dir="2700000" algn="tl">
                    <a:srgbClr val="C0C0C0"/>
                  </a:outerShdw>
                </a:effectLst>
              </a:rPr>
              <a:t> </a:t>
            </a:r>
            <a:r>
              <a:rPr lang="en-US" altLang="zh-CN" sz="2400" dirty="0" smtClean="0">
                <a:solidFill>
                  <a:srgbClr val="FF0000"/>
                </a:solidFill>
                <a:effectLst>
                  <a:outerShdw blurRad="38100" dist="38100" dir="2700000" algn="tl">
                    <a:srgbClr val="C0C0C0"/>
                  </a:outerShdw>
                </a:effectLst>
              </a:rPr>
              <a:t>cursor scroll for</a:t>
            </a:r>
          </a:p>
          <a:p>
            <a:pPr marL="342900" indent="-342900" algn="just">
              <a:defRPr/>
            </a:pPr>
            <a:r>
              <a:rPr lang="en-US" altLang="zh-CN" sz="2400" dirty="0" smtClean="0">
                <a:solidFill>
                  <a:srgbClr val="0000FF"/>
                </a:solidFill>
                <a:effectLst>
                  <a:outerShdw blurRad="38100" dist="38100" dir="2700000" algn="tl">
                    <a:srgbClr val="C0C0C0"/>
                  </a:outerShdw>
                </a:effectLst>
              </a:rPr>
              <a:t>	select	s#, </a:t>
            </a:r>
            <a:r>
              <a:rPr lang="en-US" altLang="zh-CN" sz="2400" dirty="0" err="1" smtClean="0">
                <a:solidFill>
                  <a:srgbClr val="0000FF"/>
                </a:solidFill>
                <a:effectLst>
                  <a:outerShdw blurRad="38100" dist="38100" dir="2700000" algn="tl">
                    <a:srgbClr val="C0C0C0"/>
                  </a:outerShdw>
                </a:effectLst>
              </a:rPr>
              <a:t>sname</a:t>
            </a:r>
            <a:endParaRPr lang="en-US" altLang="zh-CN" sz="2400" dirty="0" smtClean="0">
              <a:solidFill>
                <a:srgbClr val="0000FF"/>
              </a:solidFill>
              <a:effectLst>
                <a:outerShdw blurRad="38100" dist="38100" dir="2700000" algn="tl">
                  <a:srgbClr val="C0C0C0"/>
                </a:outerShdw>
              </a:effectLst>
            </a:endParaRPr>
          </a:p>
          <a:p>
            <a:pPr marL="342900" indent="-342900" algn="just">
              <a:defRPr/>
            </a:pPr>
            <a:r>
              <a:rPr lang="en-US" altLang="zh-CN" sz="2400" dirty="0" smtClean="0">
                <a:solidFill>
                  <a:srgbClr val="0000FF"/>
                </a:solidFill>
                <a:effectLst>
                  <a:outerShdw blurRad="38100" dist="38100" dir="2700000" algn="tl">
                    <a:srgbClr val="C0C0C0"/>
                  </a:outerShdw>
                </a:effectLst>
              </a:rPr>
              <a:t>	from	S</a:t>
            </a:r>
          </a:p>
          <a:p>
            <a:pPr marL="342900" indent="-342900" algn="just">
              <a:defRPr/>
            </a:pPr>
            <a:endParaRPr lang="en-US" altLang="zh-CN" sz="2400" dirty="0" smtClean="0">
              <a:solidFill>
                <a:srgbClr val="0000FF"/>
              </a:solidFill>
              <a:effectLst>
                <a:outerShdw blurRad="38100" dist="38100" dir="2700000" algn="tl">
                  <a:srgbClr val="C0C0C0"/>
                </a:outerShdw>
              </a:effectLst>
            </a:endParaRPr>
          </a:p>
          <a:p>
            <a:pPr marL="342900" indent="-342900" algn="just">
              <a:defRPr/>
            </a:pPr>
            <a:r>
              <a:rPr lang="en-US" altLang="zh-CN" sz="2400" dirty="0" smtClean="0">
                <a:solidFill>
                  <a:srgbClr val="FF0000"/>
                </a:solidFill>
                <a:effectLst>
                  <a:outerShdw blurRad="38100" dist="38100" dir="2700000" algn="tl">
                    <a:srgbClr val="C0C0C0"/>
                  </a:outerShdw>
                </a:effectLst>
              </a:rPr>
              <a:t>open</a:t>
            </a:r>
            <a:r>
              <a:rPr lang="en-US" altLang="zh-CN" sz="2400" dirty="0" smtClean="0">
                <a:solidFill>
                  <a:srgbClr val="0000FF"/>
                </a:solidFill>
                <a:effectLst>
                  <a:outerShdw blurRad="38100" dist="38100" dir="2700000" algn="tl">
                    <a:srgbClr val="C0C0C0"/>
                  </a:outerShdw>
                </a:effectLst>
              </a:rPr>
              <a:t>  </a:t>
            </a:r>
            <a:r>
              <a:rPr lang="en-US" altLang="zh-CN" sz="2400" dirty="0" err="1">
                <a:solidFill>
                  <a:srgbClr val="0000FF"/>
                </a:solidFill>
                <a:effectLst>
                  <a:outerShdw blurRad="38100" dist="38100" dir="2700000" algn="tl">
                    <a:srgbClr val="C0C0C0"/>
                  </a:outerShdw>
                </a:effectLst>
              </a:rPr>
              <a:t>my_curs</a:t>
            </a:r>
            <a:endParaRPr lang="en-US" altLang="zh-CN" sz="2400" dirty="0">
              <a:solidFill>
                <a:srgbClr val="0000FF"/>
              </a:solidFill>
              <a:effectLst>
                <a:outerShdw blurRad="38100" dist="38100" dir="2700000" algn="tl">
                  <a:srgbClr val="C0C0C0"/>
                </a:outerShdw>
              </a:effectLst>
            </a:endParaRPr>
          </a:p>
          <a:p>
            <a:pPr marL="342900" indent="-342900" algn="just">
              <a:defRPr/>
            </a:pPr>
            <a:endParaRPr lang="en-US" altLang="zh-CN" sz="2400" dirty="0">
              <a:solidFill>
                <a:srgbClr val="0000FF"/>
              </a:solidFill>
              <a:effectLst>
                <a:outerShdw blurRad="38100" dist="38100" dir="2700000" algn="tl">
                  <a:srgbClr val="C0C0C0"/>
                </a:outerShdw>
              </a:effectLst>
            </a:endParaRPr>
          </a:p>
          <a:p>
            <a:pPr marL="342900" indent="-342900" algn="just">
              <a:defRPr/>
            </a:pPr>
            <a:r>
              <a:rPr lang="en-US" altLang="zh-CN" sz="2400" dirty="0" smtClean="0">
                <a:solidFill>
                  <a:srgbClr val="FF0000"/>
                </a:solidFill>
                <a:effectLst>
                  <a:outerShdw blurRad="38100" dist="38100" dir="2700000" algn="tl">
                    <a:srgbClr val="C0C0C0"/>
                  </a:outerShdw>
                </a:effectLst>
              </a:rPr>
              <a:t>fetch absolute  </a:t>
            </a:r>
            <a:r>
              <a:rPr lang="en-US" altLang="zh-CN" sz="2400" dirty="0" smtClean="0">
                <a:solidFill>
                  <a:srgbClr val="0000FF"/>
                </a:solidFill>
                <a:effectLst>
                  <a:outerShdw blurRad="38100" dist="38100" dir="2700000" algn="tl">
                    <a:srgbClr val="C0C0C0"/>
                  </a:outerShdw>
                </a:effectLst>
              </a:rPr>
              <a:t>6</a:t>
            </a:r>
            <a:r>
              <a:rPr lang="en-US" altLang="zh-CN" sz="2400" dirty="0" smtClean="0">
                <a:solidFill>
                  <a:srgbClr val="FF0000"/>
                </a:solidFill>
                <a:effectLst>
                  <a:outerShdw blurRad="38100" dist="38100" dir="2700000" algn="tl">
                    <a:srgbClr val="C0C0C0"/>
                  </a:outerShdw>
                </a:effectLst>
              </a:rPr>
              <a:t>  from  </a:t>
            </a:r>
            <a:r>
              <a:rPr lang="en-US" altLang="zh-CN" sz="2400" dirty="0" err="1" smtClean="0">
                <a:solidFill>
                  <a:srgbClr val="0000FF"/>
                </a:solidFill>
                <a:effectLst>
                  <a:outerShdw blurRad="38100" dist="38100" dir="2700000" algn="tl">
                    <a:srgbClr val="C0C0C0"/>
                  </a:outerShdw>
                </a:effectLst>
              </a:rPr>
              <a:t>my_curs</a:t>
            </a:r>
            <a:endParaRPr lang="en-US" altLang="zh-CN" sz="2400" dirty="0">
              <a:solidFill>
                <a:srgbClr val="0000FF"/>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9155" name="Rectangle 3"/>
          <p:cNvSpPr>
            <a:spLocks noChangeArrowheads="1"/>
          </p:cNvSpPr>
          <p:nvPr/>
        </p:nvSpPr>
        <p:spPr bwMode="auto">
          <a:xfrm>
            <a:off x="539875" y="103847"/>
            <a:ext cx="8208589" cy="6709529"/>
          </a:xfrm>
          <a:prstGeom prst="rect">
            <a:avLst/>
          </a:prstGeom>
          <a:noFill/>
          <a:ln w="9525">
            <a:noFill/>
            <a:miter lim="800000"/>
            <a:headEnd/>
            <a:tailEnd/>
          </a:ln>
          <a:effectLst/>
        </p:spPr>
        <p:txBody>
          <a:bodyPr wrap="square">
            <a:spAutoFit/>
            <a:flatTx/>
          </a:bodyPr>
          <a:lstStyle/>
          <a:p>
            <a:pPr marL="342900" indent="-342900" algn="just">
              <a:spcBef>
                <a:spcPts val="600"/>
              </a:spcBef>
              <a:defRPr/>
            </a:pPr>
            <a:r>
              <a:rPr lang="en-US" altLang="zh-CN" sz="2400" b="1" dirty="0">
                <a:solidFill>
                  <a:srgbClr val="0000FF"/>
                </a:solidFill>
                <a:effectLst/>
              </a:rPr>
              <a:t>declare</a:t>
            </a:r>
            <a:r>
              <a:rPr lang="en-US" altLang="zh-CN" sz="2400" b="1" dirty="0">
                <a:solidFill>
                  <a:srgbClr val="990000"/>
                </a:solidFill>
                <a:effectLst/>
              </a:rPr>
              <a:t> </a:t>
            </a:r>
            <a:r>
              <a:rPr lang="en-US" altLang="zh-CN" sz="2400" i="1" dirty="0">
                <a:solidFill>
                  <a:srgbClr val="990000"/>
                </a:solidFill>
                <a:effectLst/>
              </a:rPr>
              <a:t> </a:t>
            </a:r>
            <a:r>
              <a:rPr lang="en-US" altLang="zh-CN" sz="2400" dirty="0" err="1">
                <a:solidFill>
                  <a:srgbClr val="990000"/>
                </a:solidFill>
                <a:effectLst>
                  <a:outerShdw blurRad="38100" dist="38100" dir="2700000" algn="tl">
                    <a:srgbClr val="C0C0C0"/>
                  </a:outerShdw>
                </a:effectLst>
              </a:rPr>
              <a:t>my_curs</a:t>
            </a:r>
            <a:r>
              <a:rPr lang="en-US" altLang="zh-CN" sz="2400" i="1" dirty="0">
                <a:solidFill>
                  <a:srgbClr val="990000"/>
                </a:solidFill>
                <a:effectLst/>
              </a:rPr>
              <a:t> </a:t>
            </a:r>
            <a:r>
              <a:rPr lang="en-US" altLang="zh-CN" sz="2400" b="1" dirty="0">
                <a:solidFill>
                  <a:srgbClr val="0000FF"/>
                </a:solidFill>
                <a:effectLst/>
              </a:rPr>
              <a:t>cursor for</a:t>
            </a:r>
          </a:p>
          <a:p>
            <a:pPr marL="342900" indent="-342900" algn="just">
              <a:spcBef>
                <a:spcPts val="600"/>
              </a:spcBef>
              <a:defRPr/>
            </a:pPr>
            <a:r>
              <a:rPr lang="en-US" altLang="zh-CN" sz="2400" b="1" dirty="0">
                <a:solidFill>
                  <a:srgbClr val="990000"/>
                </a:solidFill>
                <a:effectLst/>
              </a:rPr>
              <a:t>	select </a:t>
            </a:r>
            <a:r>
              <a:rPr lang="en-US" altLang="zh-CN" sz="2400" b="1" dirty="0" smtClean="0">
                <a:solidFill>
                  <a:srgbClr val="990000"/>
                </a:solidFill>
                <a:effectLst/>
              </a:rPr>
              <a:t>	</a:t>
            </a:r>
            <a:r>
              <a:rPr lang="en-US" altLang="zh-CN" sz="2400" dirty="0" smtClean="0">
                <a:solidFill>
                  <a:srgbClr val="990000"/>
                </a:solidFill>
                <a:effectLst/>
              </a:rPr>
              <a:t>*</a:t>
            </a:r>
            <a:endParaRPr lang="en-US" altLang="zh-CN" sz="2400" dirty="0">
              <a:solidFill>
                <a:srgbClr val="990000"/>
              </a:solidFill>
              <a:effectLst/>
            </a:endParaRPr>
          </a:p>
          <a:p>
            <a:pPr marL="342900" indent="-342900" algn="just">
              <a:spcBef>
                <a:spcPts val="600"/>
              </a:spcBef>
              <a:defRPr/>
            </a:pPr>
            <a:r>
              <a:rPr lang="en-US" altLang="zh-CN" sz="2400" b="1" dirty="0">
                <a:solidFill>
                  <a:srgbClr val="990000"/>
                </a:solidFill>
                <a:effectLst/>
              </a:rPr>
              <a:t>	from </a:t>
            </a:r>
            <a:r>
              <a:rPr lang="en-US" altLang="zh-CN" sz="2400" b="1" dirty="0" smtClean="0">
                <a:solidFill>
                  <a:srgbClr val="990000"/>
                </a:solidFill>
                <a:effectLst/>
              </a:rPr>
              <a:t>	</a:t>
            </a:r>
            <a:r>
              <a:rPr lang="en-US" altLang="zh-CN" sz="2400" i="1" dirty="0" smtClean="0">
                <a:solidFill>
                  <a:srgbClr val="990000"/>
                </a:solidFill>
                <a:effectLst/>
              </a:rPr>
              <a:t>SC</a:t>
            </a:r>
            <a:endParaRPr lang="en-US" altLang="zh-CN" sz="2400" i="1" dirty="0">
              <a:solidFill>
                <a:srgbClr val="990000"/>
              </a:solidFill>
              <a:effectLst/>
            </a:endParaRPr>
          </a:p>
          <a:p>
            <a:pPr marL="342900" indent="-342900" algn="just">
              <a:spcBef>
                <a:spcPts val="600"/>
              </a:spcBef>
              <a:defRPr/>
            </a:pPr>
            <a:r>
              <a:rPr lang="en-US" altLang="zh-CN" sz="2400" b="1" dirty="0">
                <a:solidFill>
                  <a:srgbClr val="990000"/>
                </a:solidFill>
                <a:effectLst/>
              </a:rPr>
              <a:t>	where</a:t>
            </a:r>
            <a:r>
              <a:rPr lang="en-US" altLang="zh-CN" sz="2400" dirty="0">
                <a:solidFill>
                  <a:srgbClr val="990000"/>
                </a:solidFill>
                <a:effectLst/>
              </a:rPr>
              <a:t> </a:t>
            </a:r>
            <a:r>
              <a:rPr lang="en-US" altLang="zh-CN" sz="2400" dirty="0" smtClean="0">
                <a:solidFill>
                  <a:srgbClr val="990000"/>
                </a:solidFill>
                <a:effectLst/>
              </a:rPr>
              <a:t>	</a:t>
            </a:r>
            <a:r>
              <a:rPr lang="en-US" altLang="zh-CN" sz="2400" i="1" dirty="0" smtClean="0">
                <a:solidFill>
                  <a:srgbClr val="990000"/>
                </a:solidFill>
                <a:effectLst/>
              </a:rPr>
              <a:t>C</a:t>
            </a:r>
            <a:r>
              <a:rPr lang="en-US" altLang="zh-CN" sz="2400" i="1" dirty="0">
                <a:solidFill>
                  <a:srgbClr val="990000"/>
                </a:solidFill>
                <a:effectLst/>
              </a:rPr>
              <a:t>#</a:t>
            </a:r>
            <a:r>
              <a:rPr lang="en-US" altLang="zh-CN" sz="2400" dirty="0">
                <a:solidFill>
                  <a:srgbClr val="990000"/>
                </a:solidFill>
                <a:effectLst/>
              </a:rPr>
              <a:t> = </a:t>
            </a:r>
            <a:r>
              <a:rPr lang="en-US" altLang="zh-CN" sz="2400" dirty="0">
                <a:solidFill>
                  <a:srgbClr val="990000"/>
                </a:solidFill>
                <a:effectLst/>
                <a:latin typeface="Times New Roman"/>
              </a:rPr>
              <a:t>‘</a:t>
            </a:r>
            <a:r>
              <a:rPr lang="en-US" altLang="zh-CN" sz="2400" dirty="0">
                <a:solidFill>
                  <a:srgbClr val="990000"/>
                </a:solidFill>
                <a:effectLst/>
              </a:rPr>
              <a:t>c1</a:t>
            </a:r>
            <a:r>
              <a:rPr lang="en-US" altLang="zh-CN" sz="2400" dirty="0">
                <a:solidFill>
                  <a:srgbClr val="990000"/>
                </a:solidFill>
                <a:effectLst/>
                <a:latin typeface="Times New Roman"/>
              </a:rPr>
              <a:t>’</a:t>
            </a:r>
            <a:endParaRPr lang="en-US" altLang="zh-CN" sz="2400" dirty="0">
              <a:solidFill>
                <a:srgbClr val="990000"/>
              </a:solidFill>
              <a:effectLst/>
            </a:endParaRPr>
          </a:p>
          <a:p>
            <a:pPr marL="342900" indent="-342900" algn="just">
              <a:spcBef>
                <a:spcPts val="600"/>
              </a:spcBef>
              <a:defRPr/>
            </a:pPr>
            <a:r>
              <a:rPr lang="en-US" altLang="zh-CN" sz="2400" b="1" dirty="0">
                <a:solidFill>
                  <a:srgbClr val="990000"/>
                </a:solidFill>
                <a:effectLst/>
              </a:rPr>
              <a:t>for update</a:t>
            </a:r>
          </a:p>
          <a:p>
            <a:pPr marL="342900" indent="-342900" algn="just">
              <a:spcBef>
                <a:spcPts val="600"/>
              </a:spcBef>
              <a:defRPr/>
            </a:pPr>
            <a:r>
              <a:rPr lang="en-US" altLang="zh-CN" sz="2400" b="1" dirty="0" smtClean="0">
                <a:solidFill>
                  <a:srgbClr val="0000FF"/>
                </a:solidFill>
                <a:effectLst>
                  <a:outerShdw blurRad="38100" dist="38100" dir="2700000" algn="tl">
                    <a:srgbClr val="C0C0C0"/>
                  </a:outerShdw>
                </a:effectLst>
              </a:rPr>
              <a:t>open  </a:t>
            </a:r>
            <a:r>
              <a:rPr lang="en-US" altLang="zh-CN" sz="2400" dirty="0" err="1" smtClean="0">
                <a:solidFill>
                  <a:srgbClr val="0000FF"/>
                </a:solidFill>
                <a:effectLst>
                  <a:outerShdw blurRad="38100" dist="38100" dir="2700000" algn="tl">
                    <a:srgbClr val="C0C0C0"/>
                  </a:outerShdw>
                </a:effectLst>
              </a:rPr>
              <a:t>my_curs</a:t>
            </a:r>
            <a:endParaRPr lang="en-US" altLang="zh-CN" sz="2400" dirty="0" smtClean="0">
              <a:solidFill>
                <a:srgbClr val="0000FF"/>
              </a:solidFill>
              <a:effectLst>
                <a:outerShdw blurRad="38100" dist="38100" dir="2700000" algn="tl">
                  <a:srgbClr val="C0C0C0"/>
                </a:outerShdw>
              </a:effectLst>
            </a:endParaRPr>
          </a:p>
          <a:p>
            <a:pPr marL="342900" indent="-342900" algn="just">
              <a:spcBef>
                <a:spcPts val="600"/>
              </a:spcBef>
              <a:defRPr/>
            </a:pPr>
            <a:r>
              <a:rPr lang="en-US" altLang="zh-CN" sz="2400" b="1" dirty="0" smtClean="0">
                <a:solidFill>
                  <a:srgbClr val="990000"/>
                </a:solidFill>
                <a:effectLst/>
              </a:rPr>
              <a:t>while  </a:t>
            </a:r>
            <a:r>
              <a:rPr lang="en-US" altLang="zh-CN" sz="2400" b="1" dirty="0" smtClean="0">
                <a:solidFill>
                  <a:srgbClr val="FF0000"/>
                </a:solidFill>
                <a:effectLst/>
              </a:rPr>
              <a:t>@@</a:t>
            </a:r>
            <a:r>
              <a:rPr lang="en-US" altLang="zh-CN" sz="2400" b="1" dirty="0" err="1" smtClean="0">
                <a:solidFill>
                  <a:srgbClr val="FF0000"/>
                </a:solidFill>
                <a:effectLst/>
              </a:rPr>
              <a:t>fetch_status</a:t>
            </a:r>
            <a:r>
              <a:rPr lang="en-US" altLang="zh-CN" sz="2400" b="1" dirty="0" smtClean="0">
                <a:solidFill>
                  <a:srgbClr val="FF0000"/>
                </a:solidFill>
                <a:effectLst/>
              </a:rPr>
              <a:t> </a:t>
            </a:r>
            <a:r>
              <a:rPr lang="en-US" altLang="zh-CN" sz="2400" b="1" dirty="0" smtClean="0">
                <a:solidFill>
                  <a:srgbClr val="990000"/>
                </a:solidFill>
                <a:effectLst/>
              </a:rPr>
              <a:t>= 0</a:t>
            </a:r>
          </a:p>
          <a:p>
            <a:pPr marL="342900" indent="-342900" algn="just">
              <a:spcBef>
                <a:spcPts val="600"/>
              </a:spcBef>
              <a:defRPr/>
            </a:pPr>
            <a:r>
              <a:rPr lang="en-US" altLang="zh-CN" sz="2400" b="1" dirty="0" smtClean="0">
                <a:solidFill>
                  <a:srgbClr val="990000"/>
                </a:solidFill>
                <a:effectLst/>
              </a:rPr>
              <a:t>	begin</a:t>
            </a:r>
            <a:endParaRPr lang="en-US" altLang="zh-CN" sz="2400" b="1" dirty="0">
              <a:solidFill>
                <a:srgbClr val="990000"/>
              </a:solidFill>
              <a:effectLst/>
            </a:endParaRPr>
          </a:p>
          <a:p>
            <a:pPr marL="342900" indent="-342900" algn="just">
              <a:spcBef>
                <a:spcPts val="600"/>
              </a:spcBef>
              <a:defRPr/>
            </a:pPr>
            <a:r>
              <a:rPr lang="en-US" altLang="zh-CN" sz="2400" b="1" dirty="0" smtClean="0">
                <a:solidFill>
                  <a:srgbClr val="990000"/>
                </a:solidFill>
                <a:effectLst/>
              </a:rPr>
              <a:t>		update  </a:t>
            </a:r>
            <a:r>
              <a:rPr lang="en-US" altLang="zh-CN" sz="2400" i="1" dirty="0" smtClean="0">
                <a:solidFill>
                  <a:srgbClr val="990000"/>
                </a:solidFill>
                <a:effectLst/>
              </a:rPr>
              <a:t>SC</a:t>
            </a:r>
            <a:endParaRPr lang="en-US" altLang="zh-CN" sz="2400" i="1" dirty="0">
              <a:solidFill>
                <a:srgbClr val="990000"/>
              </a:solidFill>
              <a:effectLst/>
            </a:endParaRPr>
          </a:p>
          <a:p>
            <a:pPr marL="342900" indent="-342900" algn="just">
              <a:spcBef>
                <a:spcPts val="600"/>
              </a:spcBef>
              <a:defRPr/>
            </a:pPr>
            <a:r>
              <a:rPr lang="en-US" altLang="zh-CN" sz="2400" b="1" dirty="0" smtClean="0">
                <a:solidFill>
                  <a:srgbClr val="990000"/>
                </a:solidFill>
                <a:effectLst/>
              </a:rPr>
              <a:t>		set</a:t>
            </a:r>
            <a:r>
              <a:rPr lang="en-US" altLang="zh-CN" sz="2400" dirty="0" smtClean="0">
                <a:solidFill>
                  <a:srgbClr val="990000"/>
                </a:solidFill>
                <a:effectLst/>
              </a:rPr>
              <a:t> </a:t>
            </a:r>
            <a:r>
              <a:rPr lang="en-US" altLang="zh-CN" sz="2400" i="1" dirty="0" smtClean="0">
                <a:solidFill>
                  <a:srgbClr val="990000"/>
                </a:solidFill>
                <a:effectLst/>
              </a:rPr>
              <a:t> </a:t>
            </a:r>
            <a:r>
              <a:rPr lang="en-US" altLang="zh-CN" sz="2400" i="1" dirty="0">
                <a:solidFill>
                  <a:srgbClr val="990000"/>
                </a:solidFill>
                <a:effectLst/>
              </a:rPr>
              <a:t>GRADE = GRADE</a:t>
            </a:r>
            <a:r>
              <a:rPr lang="en-US" altLang="zh-CN" sz="2400" dirty="0">
                <a:solidFill>
                  <a:srgbClr val="990000"/>
                </a:solidFill>
                <a:effectLst/>
              </a:rPr>
              <a:t> *1.05</a:t>
            </a:r>
          </a:p>
          <a:p>
            <a:pPr marL="342900" indent="-342900" algn="just">
              <a:spcBef>
                <a:spcPts val="600"/>
              </a:spcBef>
              <a:defRPr/>
            </a:pPr>
            <a:r>
              <a:rPr lang="en-US" altLang="zh-CN" sz="2400" b="1" dirty="0" smtClean="0">
                <a:solidFill>
                  <a:srgbClr val="990000"/>
                </a:solidFill>
                <a:effectLst/>
              </a:rPr>
              <a:t>		where </a:t>
            </a:r>
            <a:r>
              <a:rPr lang="en-US" altLang="zh-CN" sz="2400" b="1" dirty="0">
                <a:solidFill>
                  <a:srgbClr val="990000"/>
                </a:solidFill>
                <a:effectLst/>
              </a:rPr>
              <a:t>current of </a:t>
            </a:r>
            <a:r>
              <a:rPr lang="en-US" altLang="zh-CN" sz="2400" b="1" dirty="0" smtClean="0">
                <a:solidFill>
                  <a:srgbClr val="990000"/>
                </a:solidFill>
                <a:effectLst/>
              </a:rPr>
              <a:t> </a:t>
            </a:r>
            <a:r>
              <a:rPr lang="en-US" altLang="zh-CN" sz="2400" i="1" dirty="0" err="1" smtClean="0">
                <a:solidFill>
                  <a:srgbClr val="990000"/>
                </a:solidFill>
                <a:effectLst/>
              </a:rPr>
              <a:t>my_curs</a:t>
            </a:r>
            <a:endParaRPr lang="en-US" altLang="zh-CN" sz="2400" i="1" dirty="0" smtClean="0">
              <a:solidFill>
                <a:srgbClr val="990000"/>
              </a:solidFill>
              <a:effectLst/>
            </a:endParaRPr>
          </a:p>
          <a:p>
            <a:pPr marL="342900" indent="-342900" algn="just">
              <a:spcBef>
                <a:spcPts val="600"/>
              </a:spcBef>
              <a:defRPr/>
            </a:pPr>
            <a:r>
              <a:rPr lang="en-US" altLang="zh-CN" sz="2400" i="1" dirty="0" smtClean="0">
                <a:solidFill>
                  <a:srgbClr val="990000"/>
                </a:solidFill>
                <a:effectLst/>
              </a:rPr>
              <a:t>		</a:t>
            </a:r>
            <a:r>
              <a:rPr lang="en-US" altLang="zh-CN" sz="2400" b="1" dirty="0" smtClean="0">
                <a:solidFill>
                  <a:srgbClr val="990000"/>
                </a:solidFill>
                <a:effectLst/>
              </a:rPr>
              <a:t> fetch next from  </a:t>
            </a:r>
            <a:r>
              <a:rPr lang="en-US" altLang="zh-CN" sz="2400" i="1" dirty="0" err="1" smtClean="0">
                <a:solidFill>
                  <a:srgbClr val="990000"/>
                </a:solidFill>
                <a:effectLst/>
              </a:rPr>
              <a:t>my_curs</a:t>
            </a:r>
            <a:endParaRPr lang="en-US" altLang="zh-CN" sz="2400" i="1" dirty="0" smtClean="0">
              <a:solidFill>
                <a:srgbClr val="990000"/>
              </a:solidFill>
              <a:effectLst/>
            </a:endParaRPr>
          </a:p>
          <a:p>
            <a:pPr marL="342900" indent="-342900" algn="just">
              <a:spcBef>
                <a:spcPts val="600"/>
              </a:spcBef>
              <a:defRPr/>
            </a:pPr>
            <a:r>
              <a:rPr lang="en-US" altLang="zh-CN" sz="2400" b="1" dirty="0" smtClean="0">
                <a:solidFill>
                  <a:srgbClr val="990000"/>
                </a:solidFill>
                <a:effectLst/>
              </a:rPr>
              <a:t>	end</a:t>
            </a:r>
            <a:endParaRPr lang="en-US" altLang="zh-CN" sz="2400" b="1" dirty="0">
              <a:solidFill>
                <a:srgbClr val="990000"/>
              </a:solidFill>
              <a:effectLst/>
            </a:endParaRPr>
          </a:p>
          <a:p>
            <a:pPr marL="342900" indent="-342900" algn="just">
              <a:spcBef>
                <a:spcPts val="600"/>
              </a:spcBef>
              <a:defRPr/>
            </a:pPr>
            <a:r>
              <a:rPr lang="en-US" altLang="zh-CN" sz="2400" b="1" dirty="0" smtClean="0">
                <a:solidFill>
                  <a:srgbClr val="0000FF"/>
                </a:solidFill>
                <a:effectLst>
                  <a:outerShdw blurRad="38100" dist="38100" dir="2700000" algn="tl">
                    <a:srgbClr val="C0C0C0"/>
                  </a:outerShdw>
                </a:effectLst>
              </a:rPr>
              <a:t>close  </a:t>
            </a:r>
            <a:r>
              <a:rPr lang="en-US" altLang="zh-CN" sz="2400" dirty="0" err="1" smtClean="0">
                <a:solidFill>
                  <a:srgbClr val="0000FF"/>
                </a:solidFill>
                <a:effectLst>
                  <a:outerShdw blurRad="38100" dist="38100" dir="2700000" algn="tl">
                    <a:srgbClr val="C0C0C0"/>
                  </a:outerShdw>
                </a:effectLst>
              </a:rPr>
              <a:t>my_curs</a:t>
            </a:r>
            <a:endParaRPr lang="en-US" altLang="zh-CN" sz="2400" dirty="0" smtClean="0">
              <a:solidFill>
                <a:srgbClr val="0000FF"/>
              </a:solidFill>
              <a:effectLst>
                <a:outerShdw blurRad="38100" dist="38100" dir="2700000" algn="tl">
                  <a:srgbClr val="C0C0C0"/>
                </a:outerShdw>
              </a:effectLst>
            </a:endParaRPr>
          </a:p>
          <a:p>
            <a:pPr marL="342900" indent="-342900" algn="just">
              <a:spcBef>
                <a:spcPts val="600"/>
              </a:spcBef>
              <a:defRPr/>
            </a:pPr>
            <a:r>
              <a:rPr lang="en-US" altLang="zh-CN" sz="2400" b="1" dirty="0" err="1" smtClean="0">
                <a:solidFill>
                  <a:srgbClr val="990000"/>
                </a:solidFill>
                <a:effectLst>
                  <a:outerShdw blurRad="38100" dist="38100" dir="2700000" algn="tl">
                    <a:srgbClr val="C0C0C0"/>
                  </a:outerShdw>
                </a:effectLst>
              </a:rPr>
              <a:t>deallocate</a:t>
            </a:r>
            <a:r>
              <a:rPr lang="en-US" altLang="zh-CN" sz="2400" b="1" dirty="0" smtClean="0">
                <a:solidFill>
                  <a:srgbClr val="990000"/>
                </a:solidFill>
                <a:effectLst>
                  <a:outerShdw blurRad="38100" dist="38100" dir="2700000" algn="tl">
                    <a:srgbClr val="C0C0C0"/>
                  </a:outerShdw>
                </a:effectLst>
              </a:rPr>
              <a:t>  </a:t>
            </a:r>
            <a:r>
              <a:rPr lang="en-US" altLang="zh-CN" sz="2400" dirty="0" err="1" smtClean="0">
                <a:solidFill>
                  <a:srgbClr val="990000"/>
                </a:solidFill>
                <a:effectLst>
                  <a:outerShdw blurRad="38100" dist="38100" dir="2700000" algn="tl">
                    <a:srgbClr val="C0C0C0"/>
                  </a:outerShdw>
                </a:effectLst>
              </a:rPr>
              <a:t>my_curs</a:t>
            </a:r>
            <a:endParaRPr lang="en-US" altLang="zh-CN" sz="2400" dirty="0" smtClean="0">
              <a:solidFill>
                <a:srgbClr val="990000"/>
              </a:solidFill>
              <a:effectLst>
                <a:outerShdw blurRad="38100" dist="38100" dir="2700000" algn="tl">
                  <a:srgbClr val="C0C0C0"/>
                </a:outerShdw>
              </a:effectLs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570" y="980728"/>
            <a:ext cx="2897883" cy="18002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a:t>
            </a:r>
            <a:r>
              <a:rPr lang="en-US" altLang="zh-CN" dirty="0" smtClean="0"/>
              <a:t>SQL</a:t>
            </a:r>
            <a:r>
              <a:rPr lang="zh-CN" altLang="en-US" dirty="0"/>
              <a:t>：产生</a:t>
            </a:r>
            <a:r>
              <a:rPr lang="en-US" altLang="zh-CN" dirty="0"/>
              <a:t>SQL</a:t>
            </a:r>
            <a:r>
              <a:rPr lang="zh-CN" altLang="en-US" dirty="0"/>
              <a:t>的</a:t>
            </a:r>
            <a:r>
              <a:rPr lang="en-US" altLang="zh-CN" dirty="0" smtClean="0"/>
              <a:t>SQL</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根据用户的输入构造</a:t>
            </a:r>
            <a:r>
              <a:rPr lang="en-US" altLang="zh-CN" dirty="0" smtClean="0"/>
              <a:t>SQL</a:t>
            </a:r>
            <a:r>
              <a:rPr lang="zh-CN" altLang="en-US" dirty="0" smtClean="0"/>
              <a:t>执行代码</a:t>
            </a:r>
            <a:endParaRPr lang="en-US" altLang="zh-CN" dirty="0" smtClean="0"/>
          </a:p>
          <a:p>
            <a:pPr>
              <a:lnSpc>
                <a:spcPct val="150000"/>
              </a:lnSpc>
            </a:pPr>
            <a:endParaRPr lang="en-US" altLang="zh-CN" dirty="0" smtClean="0"/>
          </a:p>
          <a:p>
            <a:pPr>
              <a:lnSpc>
                <a:spcPct val="150000"/>
              </a:lnSpc>
              <a:buNone/>
            </a:pPr>
            <a:r>
              <a:rPr lang="en-US" altLang="zh-CN" dirty="0" smtClean="0"/>
              <a:t>exec  </a:t>
            </a:r>
            <a:r>
              <a:rPr lang="en-US" altLang="zh-CN" dirty="0" err="1" smtClean="0"/>
              <a:t>sp_executesql</a:t>
            </a:r>
            <a:endParaRPr lang="en-US" altLang="zh-CN" dirty="0" smtClean="0"/>
          </a:p>
          <a:p>
            <a:pPr>
              <a:lnSpc>
                <a:spcPct val="150000"/>
              </a:lnSpc>
              <a:buNone/>
            </a:pPr>
            <a:r>
              <a:rPr lang="en-US" altLang="zh-CN" dirty="0" smtClean="0"/>
              <a:t>		@</a:t>
            </a:r>
            <a:r>
              <a:rPr lang="en-US" altLang="zh-CN" dirty="0" err="1" smtClean="0"/>
              <a:t>sql_statement</a:t>
            </a:r>
            <a:r>
              <a:rPr lang="en-US" altLang="zh-CN" dirty="0" smtClean="0"/>
              <a:t>,		--SQL</a:t>
            </a:r>
            <a:r>
              <a:rPr lang="zh-CN" altLang="en-US" dirty="0" smtClean="0"/>
              <a:t>语句</a:t>
            </a:r>
            <a:endParaRPr lang="en-US" altLang="zh-CN" dirty="0" smtClean="0"/>
          </a:p>
          <a:p>
            <a:pPr>
              <a:lnSpc>
                <a:spcPct val="150000"/>
              </a:lnSpc>
              <a:buNone/>
            </a:pPr>
            <a:r>
              <a:rPr lang="en-US" altLang="zh-CN" dirty="0" smtClean="0"/>
              <a:t>		@</a:t>
            </a:r>
            <a:r>
              <a:rPr lang="en-US" altLang="zh-CN" dirty="0" err="1" smtClean="0"/>
              <a:t>params</a:t>
            </a:r>
            <a:r>
              <a:rPr lang="en-US" altLang="zh-CN" dirty="0" smtClean="0"/>
              <a:t>,				--</a:t>
            </a:r>
            <a:r>
              <a:rPr lang="zh-CN" altLang="en-US" dirty="0" smtClean="0"/>
              <a:t>参数声明</a:t>
            </a:r>
            <a:endParaRPr lang="en-US" altLang="zh-CN" dirty="0" smtClean="0"/>
          </a:p>
          <a:p>
            <a:pPr>
              <a:lnSpc>
                <a:spcPct val="150000"/>
              </a:lnSpc>
              <a:buNone/>
            </a:pPr>
            <a:r>
              <a:rPr lang="en-US" altLang="zh-CN" dirty="0" smtClean="0"/>
              <a:t>		&lt;</a:t>
            </a:r>
            <a:r>
              <a:rPr lang="en-US" altLang="zh-CN" dirty="0" err="1" smtClean="0"/>
              <a:t>params</a:t>
            </a:r>
            <a:r>
              <a:rPr lang="en-US" altLang="zh-CN" dirty="0" smtClean="0"/>
              <a:t> assignment&gt;	--</a:t>
            </a:r>
            <a:r>
              <a:rPr lang="zh-CN" altLang="en-US" dirty="0" smtClean="0"/>
              <a:t>参数赋值</a:t>
            </a:r>
            <a:endParaRPr lang="en-US" altLang="zh-CN" dirty="0" smtClean="0"/>
          </a:p>
          <a:p>
            <a:pPr>
              <a:lnSpc>
                <a:spcPct val="150000"/>
              </a:lnSpc>
              <a:buNone/>
            </a:pP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a:t>
            </a:r>
            <a:r>
              <a:rPr lang="en-US" altLang="zh-CN" dirty="0" smtClean="0"/>
              <a:t>SQL</a:t>
            </a:r>
            <a:r>
              <a:rPr lang="zh-CN" altLang="en-US" dirty="0" smtClean="0"/>
              <a:t>：机械重复</a:t>
            </a:r>
            <a:r>
              <a:rPr lang="en-US" altLang="zh-CN" dirty="0" smtClean="0"/>
              <a:t>N</a:t>
            </a:r>
            <a:r>
              <a:rPr lang="zh-CN" altLang="en-US" dirty="0" smtClean="0"/>
              <a:t>次</a:t>
            </a:r>
            <a:endParaRPr lang="zh-CN" altLang="en-US" dirty="0"/>
          </a:p>
        </p:txBody>
      </p:sp>
      <p:sp>
        <p:nvSpPr>
          <p:cNvPr id="4" name="TextBox 3"/>
          <p:cNvSpPr txBox="1"/>
          <p:nvPr/>
        </p:nvSpPr>
        <p:spPr>
          <a:xfrm>
            <a:off x="539552" y="933683"/>
            <a:ext cx="8064896" cy="5447645"/>
          </a:xfrm>
          <a:prstGeom prst="rect">
            <a:avLst/>
          </a:prstGeom>
          <a:noFill/>
        </p:spPr>
        <p:txBody>
          <a:bodyPr wrap="square" rtlCol="0">
            <a:spAutoFit/>
          </a:bodyPr>
          <a:lstStyle/>
          <a:p>
            <a:pPr algn="just"/>
            <a:r>
              <a:rPr lang="en-US" altLang="zh-CN" sz="2400" dirty="0"/>
              <a:t>declare  @</a:t>
            </a:r>
            <a:r>
              <a:rPr lang="en-US" altLang="zh-CN" sz="2400" dirty="0" err="1"/>
              <a:t>i</a:t>
            </a:r>
            <a:r>
              <a:rPr lang="en-US" altLang="zh-CN" sz="2400" dirty="0"/>
              <a:t> </a:t>
            </a:r>
            <a:r>
              <a:rPr lang="en-US" altLang="zh-CN" sz="2400" dirty="0" err="1"/>
              <a:t>int</a:t>
            </a:r>
            <a:r>
              <a:rPr lang="en-US" altLang="zh-CN" sz="2400" dirty="0"/>
              <a:t> = 1,  @</a:t>
            </a:r>
            <a:r>
              <a:rPr lang="en-US" altLang="zh-CN" sz="2400" dirty="0" err="1"/>
              <a:t>sql</a:t>
            </a:r>
            <a:r>
              <a:rPr lang="en-US" altLang="zh-CN" sz="2400" dirty="0"/>
              <a:t> </a:t>
            </a:r>
            <a:r>
              <a:rPr lang="en-US" altLang="zh-CN" sz="2400" dirty="0" err="1"/>
              <a:t>nvarchar</a:t>
            </a:r>
            <a:r>
              <a:rPr lang="en-US" altLang="zh-CN" sz="2400" dirty="0"/>
              <a:t>(max) = </a:t>
            </a:r>
            <a:r>
              <a:rPr lang="en-US" altLang="zh-CN" sz="2400" dirty="0" smtClean="0"/>
              <a:t>' '</a:t>
            </a:r>
            <a:endParaRPr lang="en-US" altLang="zh-CN" sz="2400" dirty="0"/>
          </a:p>
          <a:p>
            <a:pPr algn="just"/>
            <a:r>
              <a:rPr lang="en-US" altLang="zh-CN" sz="2400" dirty="0"/>
              <a:t>set @</a:t>
            </a:r>
            <a:r>
              <a:rPr lang="en-US" altLang="zh-CN" sz="2400" dirty="0" err="1"/>
              <a:t>sql</a:t>
            </a:r>
            <a:r>
              <a:rPr lang="en-US" altLang="zh-CN" sz="2400" dirty="0"/>
              <a:t> = </a:t>
            </a:r>
            <a:r>
              <a:rPr lang="en-US" altLang="zh-CN" sz="2400" dirty="0" smtClean="0"/>
              <a:t>' create </a:t>
            </a:r>
            <a:r>
              <a:rPr lang="en-US" altLang="zh-CN" sz="2400" dirty="0"/>
              <a:t>table </a:t>
            </a:r>
            <a:r>
              <a:rPr lang="en-US" altLang="zh-CN" sz="2400" dirty="0" err="1"/>
              <a:t>wideTb</a:t>
            </a:r>
            <a:r>
              <a:rPr lang="en-US" altLang="zh-CN" sz="2400" dirty="0"/>
              <a:t>('</a:t>
            </a:r>
          </a:p>
          <a:p>
            <a:pPr algn="just"/>
            <a:r>
              <a:rPr lang="en-US" altLang="zh-CN" sz="2400" dirty="0"/>
              <a:t>while  @</a:t>
            </a:r>
            <a:r>
              <a:rPr lang="en-US" altLang="zh-CN" sz="2400" dirty="0" err="1"/>
              <a:t>i</a:t>
            </a:r>
            <a:r>
              <a:rPr lang="en-US" altLang="zh-CN" sz="2400" dirty="0"/>
              <a:t> &lt; </a:t>
            </a:r>
            <a:r>
              <a:rPr lang="en-US" altLang="zh-CN" sz="2400" dirty="0" smtClean="0"/>
              <a:t>1000</a:t>
            </a:r>
            <a:endParaRPr lang="en-US" altLang="zh-CN" sz="2400" dirty="0"/>
          </a:p>
          <a:p>
            <a:pPr algn="just"/>
            <a:r>
              <a:rPr lang="en-US" altLang="zh-CN" sz="2400" dirty="0"/>
              <a:t>begin</a:t>
            </a:r>
          </a:p>
          <a:p>
            <a:pPr algn="just"/>
            <a:r>
              <a:rPr lang="en-US" altLang="zh-CN" sz="2400" dirty="0" smtClean="0"/>
              <a:t>	set    </a:t>
            </a:r>
            <a:r>
              <a:rPr lang="en-US" altLang="zh-CN" sz="2400" dirty="0"/>
              <a:t>@</a:t>
            </a:r>
            <a:r>
              <a:rPr lang="en-US" altLang="zh-CN" sz="2400" dirty="0" err="1"/>
              <a:t>sql</a:t>
            </a:r>
            <a:r>
              <a:rPr lang="en-US" altLang="zh-CN" sz="2400" dirty="0"/>
              <a:t> = @</a:t>
            </a:r>
            <a:r>
              <a:rPr lang="en-US" altLang="zh-CN" sz="2400" dirty="0" err="1"/>
              <a:t>sql</a:t>
            </a:r>
            <a:r>
              <a:rPr lang="en-US" altLang="zh-CN" sz="2400" dirty="0"/>
              <a:t> + 'col' + cast(@</a:t>
            </a:r>
            <a:r>
              <a:rPr lang="en-US" altLang="zh-CN" sz="2400" dirty="0" err="1"/>
              <a:t>i</a:t>
            </a:r>
            <a:r>
              <a:rPr lang="en-US" altLang="zh-CN" sz="2400" dirty="0"/>
              <a:t> as varchar(10)) </a:t>
            </a:r>
          </a:p>
          <a:p>
            <a:pPr algn="just"/>
            <a:r>
              <a:rPr lang="en-US" altLang="zh-CN" sz="2400" dirty="0"/>
              <a:t>	               +  char(13) + </a:t>
            </a:r>
            <a:r>
              <a:rPr lang="en-US" altLang="zh-CN" sz="2400" dirty="0" smtClean="0"/>
              <a:t>'</a:t>
            </a:r>
            <a:r>
              <a:rPr lang="en-US" altLang="zh-CN" sz="2400" dirty="0" err="1" smtClean="0"/>
              <a:t>int</a:t>
            </a:r>
            <a:r>
              <a:rPr lang="en-US" altLang="zh-CN" sz="2400" dirty="0" smtClean="0"/>
              <a:t>‘ + ',' </a:t>
            </a:r>
            <a:endParaRPr lang="en-US" altLang="zh-CN" sz="2400" dirty="0"/>
          </a:p>
          <a:p>
            <a:pPr algn="just"/>
            <a:r>
              <a:rPr lang="en-US" altLang="zh-CN" sz="2400" dirty="0" smtClean="0"/>
              <a:t>	set    </a:t>
            </a:r>
            <a:r>
              <a:rPr lang="en-US" altLang="zh-CN" sz="2400" dirty="0"/>
              <a:t>@</a:t>
            </a:r>
            <a:r>
              <a:rPr lang="en-US" altLang="zh-CN" sz="2400" dirty="0" err="1"/>
              <a:t>i</a:t>
            </a:r>
            <a:r>
              <a:rPr lang="en-US" altLang="zh-CN" sz="2400" dirty="0"/>
              <a:t> = @i+1</a:t>
            </a:r>
          </a:p>
          <a:p>
            <a:pPr algn="just"/>
            <a:r>
              <a:rPr lang="en-US" altLang="zh-CN" sz="2400" dirty="0"/>
              <a:t>end</a:t>
            </a:r>
          </a:p>
          <a:p>
            <a:pPr algn="just"/>
            <a:r>
              <a:rPr lang="en-US" altLang="zh-CN" sz="2400" dirty="0"/>
              <a:t>set @</a:t>
            </a:r>
            <a:r>
              <a:rPr lang="en-US" altLang="zh-CN" sz="2400" dirty="0" err="1"/>
              <a:t>sql</a:t>
            </a:r>
            <a:r>
              <a:rPr lang="en-US" altLang="zh-CN" sz="2400" dirty="0"/>
              <a:t> = @</a:t>
            </a:r>
            <a:r>
              <a:rPr lang="en-US" altLang="zh-CN" sz="2400" dirty="0" err="1"/>
              <a:t>sql</a:t>
            </a:r>
            <a:r>
              <a:rPr lang="en-US" altLang="zh-CN" sz="2400" dirty="0"/>
              <a:t> + 'col10 </a:t>
            </a:r>
            <a:r>
              <a:rPr lang="en-US" altLang="zh-CN" sz="2400" dirty="0" err="1"/>
              <a:t>int</a:t>
            </a:r>
            <a:r>
              <a:rPr lang="en-US" altLang="zh-CN" sz="2400" dirty="0"/>
              <a:t>)'</a:t>
            </a:r>
          </a:p>
          <a:p>
            <a:pPr algn="just"/>
            <a:r>
              <a:rPr lang="en-US" altLang="zh-CN" sz="2400" dirty="0" smtClean="0"/>
              <a:t>exec </a:t>
            </a:r>
            <a:r>
              <a:rPr lang="en-US" altLang="zh-CN" sz="2400" dirty="0" err="1"/>
              <a:t>sp_executesql</a:t>
            </a:r>
            <a:r>
              <a:rPr lang="en-US" altLang="zh-CN" sz="2400" dirty="0"/>
              <a:t> @</a:t>
            </a:r>
            <a:r>
              <a:rPr lang="en-US" altLang="zh-CN" sz="2400" dirty="0" err="1"/>
              <a:t>sql</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a:t>
            </a:r>
            <a:r>
              <a:rPr lang="en-US" altLang="zh-CN" dirty="0" smtClean="0"/>
              <a:t>SQL</a:t>
            </a:r>
            <a:r>
              <a:rPr lang="zh-CN" altLang="en-US" dirty="0" smtClean="0"/>
              <a:t>：动态筛选器</a:t>
            </a:r>
            <a:endParaRPr lang="zh-CN" altLang="en-US" dirty="0"/>
          </a:p>
        </p:txBody>
      </p:sp>
      <p:graphicFrame>
        <p:nvGraphicFramePr>
          <p:cNvPr id="4" name="内容占位符 3"/>
          <p:cNvGraphicFramePr>
            <a:graphicFrameLocks noGrp="1"/>
          </p:cNvGraphicFramePr>
          <p:nvPr>
            <p:ph idx="1"/>
          </p:nvPr>
        </p:nvGraphicFramePr>
        <p:xfrm>
          <a:off x="2168625" y="1340768"/>
          <a:ext cx="4347591" cy="370840"/>
        </p:xfrm>
        <a:graphic>
          <a:graphicData uri="http://schemas.openxmlformats.org/drawingml/2006/table">
            <a:tbl>
              <a:tblPr firstRow="1" bandRow="1">
                <a:tableStyleId>{5C22544A-7EE6-4342-B048-85BDC9FD1C3A}</a:tableStyleId>
              </a:tblPr>
              <a:tblGrid>
                <a:gridCol w="1449197">
                  <a:extLst>
                    <a:ext uri="{9D8B030D-6E8A-4147-A177-3AD203B41FA5}">
                      <a16:colId xmlns:a16="http://schemas.microsoft.com/office/drawing/2014/main" val="20000"/>
                    </a:ext>
                  </a:extLst>
                </a:gridCol>
                <a:gridCol w="1449197">
                  <a:extLst>
                    <a:ext uri="{9D8B030D-6E8A-4147-A177-3AD203B41FA5}">
                      <a16:colId xmlns:a16="http://schemas.microsoft.com/office/drawing/2014/main" val="20001"/>
                    </a:ext>
                  </a:extLst>
                </a:gridCol>
                <a:gridCol w="1449197">
                  <a:extLst>
                    <a:ext uri="{9D8B030D-6E8A-4147-A177-3AD203B41FA5}">
                      <a16:colId xmlns:a16="http://schemas.microsoft.com/office/drawing/2014/main" val="20002"/>
                    </a:ext>
                  </a:extLst>
                </a:gridCol>
              </a:tblGrid>
              <a:tr h="370840">
                <a:tc>
                  <a:txBody>
                    <a:bodyPr/>
                    <a:lstStyle/>
                    <a:p>
                      <a:r>
                        <a:rPr lang="en-US" altLang="zh-CN" dirty="0" smtClean="0"/>
                        <a:t>con1</a:t>
                      </a:r>
                      <a:endParaRPr lang="zh-CN" altLang="en-US" dirty="0"/>
                    </a:p>
                  </a:txBody>
                  <a:tcPr/>
                </a:tc>
                <a:tc>
                  <a:txBody>
                    <a:bodyPr/>
                    <a:lstStyle/>
                    <a:p>
                      <a:r>
                        <a:rPr lang="en-US" altLang="zh-CN" dirty="0" smtClean="0"/>
                        <a:t>con2</a:t>
                      </a:r>
                      <a:endParaRPr lang="zh-CN" altLang="en-US" dirty="0"/>
                    </a:p>
                  </a:txBody>
                  <a:tcPr/>
                </a:tc>
                <a:tc>
                  <a:txBody>
                    <a:bodyPr/>
                    <a:lstStyle/>
                    <a:p>
                      <a:r>
                        <a:rPr lang="en-US" altLang="zh-CN" dirty="0" smtClean="0"/>
                        <a:t>con3</a:t>
                      </a:r>
                      <a:endParaRPr lang="zh-CN" altLang="en-US" dirty="0"/>
                    </a:p>
                  </a:txBody>
                  <a:tcPr/>
                </a:tc>
                <a:extLst>
                  <a:ext uri="{0D108BD9-81ED-4DB2-BD59-A6C34878D82A}">
                    <a16:rowId xmlns:a16="http://schemas.microsoft.com/office/drawing/2014/main" val="10000"/>
                  </a:ext>
                </a:extLst>
              </a:tr>
            </a:tbl>
          </a:graphicData>
        </a:graphic>
      </p:graphicFrame>
      <p:sp>
        <p:nvSpPr>
          <p:cNvPr id="5" name="TextBox 4"/>
          <p:cNvSpPr txBox="1"/>
          <p:nvPr/>
        </p:nvSpPr>
        <p:spPr>
          <a:xfrm>
            <a:off x="2051720" y="1898243"/>
            <a:ext cx="4824536" cy="4555093"/>
          </a:xfrm>
          <a:prstGeom prst="rect">
            <a:avLst/>
          </a:prstGeom>
          <a:noFill/>
        </p:spPr>
        <p:txBody>
          <a:bodyPr wrap="square" rtlCol="0">
            <a:spAutoFit/>
          </a:bodyPr>
          <a:lstStyle/>
          <a:p>
            <a:pPr algn="just"/>
            <a:r>
              <a:rPr lang="en-US" altLang="zh-CN" dirty="0" smtClean="0"/>
              <a:t>create proc  </a:t>
            </a:r>
            <a:r>
              <a:rPr lang="en-US" altLang="zh-CN" dirty="0" err="1" smtClean="0"/>
              <a:t>my_choice</a:t>
            </a:r>
            <a:endParaRPr lang="en-US" altLang="zh-CN" dirty="0" smtClean="0"/>
          </a:p>
          <a:p>
            <a:pPr algn="just"/>
            <a:r>
              <a:rPr lang="en-US" altLang="zh-CN" dirty="0" smtClean="0"/>
              <a:t>	@con1 as </a:t>
            </a:r>
            <a:r>
              <a:rPr lang="en-US" altLang="zh-CN" dirty="0" err="1" smtClean="0"/>
              <a:t>int</a:t>
            </a:r>
            <a:r>
              <a:rPr lang="en-US" altLang="zh-CN" dirty="0" smtClean="0"/>
              <a:t> = null</a:t>
            </a:r>
          </a:p>
          <a:p>
            <a:pPr algn="just"/>
            <a:r>
              <a:rPr lang="en-US" altLang="zh-CN" dirty="0" smtClean="0"/>
              <a:t>	@con2 as </a:t>
            </a:r>
            <a:r>
              <a:rPr lang="en-US" altLang="zh-CN" dirty="0" err="1" smtClean="0"/>
              <a:t>int</a:t>
            </a:r>
            <a:r>
              <a:rPr lang="en-US" altLang="zh-CN" dirty="0" smtClean="0"/>
              <a:t> = null</a:t>
            </a:r>
            <a:endParaRPr lang="zh-CN" altLang="en-US" dirty="0" smtClean="0"/>
          </a:p>
          <a:p>
            <a:pPr algn="just"/>
            <a:r>
              <a:rPr lang="en-US" altLang="zh-CN" dirty="0" smtClean="0"/>
              <a:t>	@con3 as </a:t>
            </a:r>
            <a:r>
              <a:rPr lang="en-US" altLang="zh-CN" dirty="0" err="1" smtClean="0"/>
              <a:t>int</a:t>
            </a:r>
            <a:r>
              <a:rPr lang="en-US" altLang="zh-CN" dirty="0" smtClean="0"/>
              <a:t> = null</a:t>
            </a:r>
          </a:p>
          <a:p>
            <a:pPr algn="just"/>
            <a:r>
              <a:rPr lang="en-US" altLang="zh-CN" dirty="0" smtClean="0"/>
              <a:t>as</a:t>
            </a:r>
          </a:p>
          <a:p>
            <a:pPr algn="just"/>
            <a:r>
              <a:rPr lang="en-US" altLang="zh-CN" dirty="0" smtClean="0"/>
              <a:t>select con1, con2, con3</a:t>
            </a:r>
          </a:p>
          <a:p>
            <a:pPr algn="just"/>
            <a:r>
              <a:rPr lang="en-US" altLang="zh-CN" dirty="0" smtClean="0"/>
              <a:t>from R</a:t>
            </a:r>
          </a:p>
          <a:p>
            <a:pPr algn="just"/>
            <a:r>
              <a:rPr lang="en-US" altLang="zh-CN" dirty="0" smtClean="0"/>
              <a:t>where (con1 = @con1 or @con1 is null)</a:t>
            </a:r>
          </a:p>
          <a:p>
            <a:pPr algn="just"/>
            <a:r>
              <a:rPr lang="en-US" altLang="zh-CN" dirty="0" smtClean="0"/>
              <a:t>  and  (con2 = @con2 or @con2 is null)</a:t>
            </a:r>
          </a:p>
          <a:p>
            <a:pPr algn="just"/>
            <a:r>
              <a:rPr lang="en-US" altLang="zh-CN" dirty="0" smtClean="0"/>
              <a:t>  and  (con3 = @con3 or @con3 is null)</a:t>
            </a:r>
            <a:endParaRPr lang="zh-CN" altLang="en-US" dirty="0"/>
          </a:p>
        </p:txBody>
      </p:sp>
      <p:pic>
        <p:nvPicPr>
          <p:cNvPr id="102402" name="Picture 2" descr="http://img.itc.cn/comment/KAxmmY1395191157392.gif"/>
          <p:cNvPicPr>
            <a:picLocks noChangeAspect="1" noChangeArrowheads="1" noCrop="1"/>
          </p:cNvPicPr>
          <p:nvPr/>
        </p:nvPicPr>
        <p:blipFill>
          <a:blip r:embed="rId2" cstate="print"/>
          <a:srcRect/>
          <a:stretch>
            <a:fillRect/>
          </a:stretch>
        </p:blipFill>
        <p:spPr bwMode="auto">
          <a:xfrm>
            <a:off x="5940152" y="2204864"/>
            <a:ext cx="2667000" cy="193357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333399"/>
                </a:solidFill>
              </a:rPr>
              <a:t>动态</a:t>
            </a:r>
            <a:r>
              <a:rPr lang="en-US" altLang="zh-CN" dirty="0" smtClean="0">
                <a:solidFill>
                  <a:srgbClr val="333399"/>
                </a:solidFill>
              </a:rPr>
              <a:t>SQL</a:t>
            </a:r>
            <a:r>
              <a:rPr lang="zh-CN" altLang="en-US" dirty="0" smtClean="0">
                <a:solidFill>
                  <a:srgbClr val="333399"/>
                </a:solidFill>
              </a:rPr>
              <a:t>：动态筛选器</a:t>
            </a:r>
            <a:endParaRPr lang="zh-CN" altLang="en-US" dirty="0"/>
          </a:p>
        </p:txBody>
      </p:sp>
      <p:sp>
        <p:nvSpPr>
          <p:cNvPr id="4" name="TextBox 3"/>
          <p:cNvSpPr txBox="1"/>
          <p:nvPr/>
        </p:nvSpPr>
        <p:spPr>
          <a:xfrm>
            <a:off x="1619672" y="1109057"/>
            <a:ext cx="6552728" cy="5632311"/>
          </a:xfrm>
          <a:prstGeom prst="rect">
            <a:avLst/>
          </a:prstGeom>
          <a:noFill/>
        </p:spPr>
        <p:txBody>
          <a:bodyPr wrap="square" rtlCol="0">
            <a:spAutoFit/>
          </a:bodyPr>
          <a:lstStyle/>
          <a:p>
            <a:pPr algn="just">
              <a:spcBef>
                <a:spcPts val="1000"/>
              </a:spcBef>
            </a:pPr>
            <a:r>
              <a:rPr lang="en-US" altLang="zh-CN" dirty="0" smtClean="0"/>
              <a:t>set   @</a:t>
            </a:r>
            <a:r>
              <a:rPr lang="en-US" altLang="zh-CN" dirty="0" err="1" smtClean="0"/>
              <a:t>sql</a:t>
            </a:r>
            <a:r>
              <a:rPr lang="en-US" altLang="zh-CN" dirty="0" smtClean="0"/>
              <a:t> = 	‘select con1, con2, con3’</a:t>
            </a:r>
          </a:p>
          <a:p>
            <a:pPr algn="just">
              <a:spcBef>
                <a:spcPts val="1000"/>
              </a:spcBef>
            </a:pPr>
            <a:r>
              <a:rPr lang="en-US" altLang="zh-CN" dirty="0" smtClean="0"/>
              <a:t>		+ ‘from R’</a:t>
            </a:r>
          </a:p>
          <a:p>
            <a:pPr algn="just">
              <a:spcBef>
                <a:spcPts val="1000"/>
              </a:spcBef>
            </a:pPr>
            <a:r>
              <a:rPr lang="en-US" altLang="zh-CN" dirty="0" smtClean="0"/>
              <a:t>		+ ’where 1=1’</a:t>
            </a:r>
          </a:p>
          <a:p>
            <a:pPr algn="just">
              <a:spcBef>
                <a:spcPts val="1000"/>
              </a:spcBef>
            </a:pPr>
            <a:r>
              <a:rPr lang="en-US" altLang="zh-CN" dirty="0" smtClean="0"/>
              <a:t>		+ case when @c1 is not null</a:t>
            </a:r>
          </a:p>
          <a:p>
            <a:pPr algn="just">
              <a:spcBef>
                <a:spcPts val="1000"/>
              </a:spcBef>
            </a:pPr>
            <a:r>
              <a:rPr lang="en-US" altLang="zh-CN" dirty="0" smtClean="0"/>
              <a:t>			then  ‘and con1 = @c1’ end </a:t>
            </a:r>
          </a:p>
          <a:p>
            <a:pPr algn="just">
              <a:spcBef>
                <a:spcPts val="1000"/>
              </a:spcBef>
            </a:pPr>
            <a:r>
              <a:rPr lang="en-US" altLang="zh-CN" dirty="0" smtClean="0"/>
              <a:t>		+ case when @c2 is not null</a:t>
            </a:r>
          </a:p>
          <a:p>
            <a:pPr algn="just">
              <a:spcBef>
                <a:spcPts val="1000"/>
              </a:spcBef>
            </a:pPr>
            <a:r>
              <a:rPr lang="en-US" altLang="zh-CN" dirty="0" smtClean="0"/>
              <a:t>			then  ‘and con2 = @c2’ end </a:t>
            </a:r>
          </a:p>
          <a:p>
            <a:pPr algn="just">
              <a:spcBef>
                <a:spcPts val="1000"/>
              </a:spcBef>
            </a:pPr>
            <a:r>
              <a:rPr lang="en-US" altLang="zh-CN" dirty="0" smtClean="0"/>
              <a:t>		+ case when @c3 is not null</a:t>
            </a:r>
          </a:p>
          <a:p>
            <a:pPr algn="just">
              <a:spcBef>
                <a:spcPts val="1000"/>
              </a:spcBef>
            </a:pPr>
            <a:r>
              <a:rPr lang="en-US" altLang="zh-CN" dirty="0" smtClean="0"/>
              <a:t>			then  ‘and con3 = @c3’ end ;</a:t>
            </a:r>
          </a:p>
          <a:p>
            <a:pPr algn="just">
              <a:spcBef>
                <a:spcPts val="1000"/>
              </a:spcBef>
            </a:pPr>
            <a:r>
              <a:rPr lang="en-US" altLang="zh-CN" dirty="0" smtClean="0"/>
              <a:t>EXEC </a:t>
            </a:r>
            <a:r>
              <a:rPr lang="en-US" altLang="zh-CN" dirty="0" err="1" smtClean="0"/>
              <a:t>sp_executesql</a:t>
            </a:r>
            <a:endParaRPr lang="en-US" altLang="zh-CN" dirty="0" smtClean="0"/>
          </a:p>
          <a:p>
            <a:pPr algn="just">
              <a:spcBef>
                <a:spcPts val="1000"/>
              </a:spcBef>
            </a:pPr>
            <a:r>
              <a:rPr lang="en-US" altLang="zh-CN" dirty="0" smtClean="0"/>
              <a:t>	@</a:t>
            </a:r>
            <a:r>
              <a:rPr lang="en-US" altLang="zh-CN" dirty="0" err="1" smtClean="0"/>
              <a:t>sql</a:t>
            </a:r>
            <a:r>
              <a:rPr lang="en-US" altLang="zh-CN" dirty="0" smtClean="0"/>
              <a:t>,</a:t>
            </a:r>
          </a:p>
          <a:p>
            <a:pPr algn="just">
              <a:spcBef>
                <a:spcPts val="1000"/>
              </a:spcBef>
            </a:pPr>
            <a:r>
              <a:rPr lang="en-US" altLang="zh-CN" dirty="0" smtClean="0"/>
              <a:t>	‘@c1 as </a:t>
            </a:r>
            <a:r>
              <a:rPr lang="en-US" altLang="zh-CN" dirty="0" err="1" smtClean="0"/>
              <a:t>int</a:t>
            </a:r>
            <a:r>
              <a:rPr lang="en-US" altLang="zh-CN" dirty="0" smtClean="0"/>
              <a:t>, @c2 as </a:t>
            </a:r>
            <a:r>
              <a:rPr lang="en-US" altLang="zh-CN" dirty="0" err="1" smtClean="0"/>
              <a:t>int</a:t>
            </a:r>
            <a:r>
              <a:rPr lang="en-US" altLang="zh-CN" dirty="0" smtClean="0"/>
              <a:t>, @c3 as </a:t>
            </a:r>
            <a:r>
              <a:rPr lang="en-US" altLang="zh-CN" dirty="0" err="1" smtClean="0"/>
              <a:t>int</a:t>
            </a:r>
            <a:r>
              <a:rPr lang="en-US" altLang="zh-CN" dirty="0" smtClean="0"/>
              <a:t>’,</a:t>
            </a:r>
          </a:p>
          <a:p>
            <a:pPr algn="just">
              <a:spcBef>
                <a:spcPts val="1000"/>
              </a:spcBef>
            </a:pPr>
            <a:r>
              <a:rPr lang="en-US" altLang="zh-CN" dirty="0" smtClean="0"/>
              <a:t>	@c1=@con1,@c2=@con2,@c3=@con3;</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333399"/>
                </a:solidFill>
              </a:rPr>
              <a:t>动态</a:t>
            </a:r>
            <a:r>
              <a:rPr lang="en-US" altLang="zh-CN" dirty="0" smtClean="0">
                <a:solidFill>
                  <a:srgbClr val="333399"/>
                </a:solidFill>
              </a:rPr>
              <a:t>SQL</a:t>
            </a:r>
            <a:r>
              <a:rPr lang="zh-CN" altLang="en-US" dirty="0" smtClean="0">
                <a:solidFill>
                  <a:srgbClr val="333399"/>
                </a:solidFill>
              </a:rPr>
              <a:t>：</a:t>
            </a:r>
            <a:r>
              <a:rPr lang="en-US" altLang="zh-CN" dirty="0" smtClean="0">
                <a:solidFill>
                  <a:srgbClr val="333399"/>
                </a:solidFill>
              </a:rPr>
              <a:t>SQL</a:t>
            </a:r>
            <a:r>
              <a:rPr lang="zh-CN" altLang="en-US" dirty="0" smtClean="0">
                <a:solidFill>
                  <a:srgbClr val="333399"/>
                </a:solidFill>
              </a:rPr>
              <a:t>注入</a:t>
            </a:r>
            <a:endParaRPr lang="zh-CN" altLang="en-US" dirty="0"/>
          </a:p>
        </p:txBody>
      </p:sp>
      <p:sp>
        <p:nvSpPr>
          <p:cNvPr id="3" name="内容占位符 2"/>
          <p:cNvSpPr>
            <a:spLocks noGrp="1"/>
          </p:cNvSpPr>
          <p:nvPr>
            <p:ph idx="1"/>
          </p:nvPr>
        </p:nvSpPr>
        <p:spPr>
          <a:xfrm>
            <a:off x="179512" y="1124744"/>
            <a:ext cx="4196097" cy="1369237"/>
          </a:xfrm>
        </p:spPr>
        <p:txBody>
          <a:bodyPr/>
          <a:lstStyle/>
          <a:p>
            <a:pPr>
              <a:lnSpc>
                <a:spcPct val="150000"/>
              </a:lnSpc>
              <a:buNone/>
            </a:pPr>
            <a:r>
              <a:rPr lang="en-US" altLang="zh-CN" sz="2400" dirty="0" err="1" smtClean="0"/>
              <a:t>InputUserName</a:t>
            </a:r>
            <a:r>
              <a:rPr lang="en-US" altLang="zh-CN" sz="2400" dirty="0" smtClean="0"/>
              <a:t> = user1</a:t>
            </a:r>
          </a:p>
          <a:p>
            <a:pPr>
              <a:lnSpc>
                <a:spcPct val="150000"/>
              </a:lnSpc>
              <a:buNone/>
            </a:pPr>
            <a:r>
              <a:rPr lang="en-US" altLang="zh-CN" sz="2400" dirty="0" err="1" smtClean="0"/>
              <a:t>InputPassword</a:t>
            </a:r>
            <a:r>
              <a:rPr lang="en-US" altLang="zh-CN" sz="2400" dirty="0" smtClean="0"/>
              <a:t> = 123456</a:t>
            </a:r>
          </a:p>
        </p:txBody>
      </p:sp>
      <p:sp>
        <p:nvSpPr>
          <p:cNvPr id="4" name="内容占位符 2"/>
          <p:cNvSpPr txBox="1">
            <a:spLocks/>
          </p:cNvSpPr>
          <p:nvPr/>
        </p:nvSpPr>
        <p:spPr bwMode="auto">
          <a:xfrm>
            <a:off x="1475656" y="3148073"/>
            <a:ext cx="5472608" cy="11450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just" defTabSz="914400" rtl="0" eaLnBrk="0" fontAlgn="base" latinLnBrk="0" hangingPunct="0">
              <a:lnSpc>
                <a:spcPct val="150000"/>
              </a:lnSpc>
              <a:spcBef>
                <a:spcPct val="20000"/>
              </a:spcBef>
              <a:spcAft>
                <a:spcPct val="0"/>
              </a:spcAft>
              <a:buClr>
                <a:schemeClr val="folHlink"/>
              </a:buClr>
              <a:buSzPct val="60000"/>
              <a:buFont typeface="Wingdings" pitchFamily="2" charset="2"/>
              <a:buNone/>
              <a:tabLst/>
              <a:defRPr/>
            </a:pPr>
            <a:r>
              <a:rPr kumimoji="1" lang="en-US" altLang="zh-CN" sz="2400" b="0" i="0" u="none" strike="noStrike" kern="0" cap="none" spc="0" normalizeH="0" baseline="0" noProof="0" dirty="0" err="1" smtClean="0">
                <a:ln>
                  <a:noFill/>
                </a:ln>
                <a:solidFill>
                  <a:schemeClr val="folHlink"/>
                </a:solidFill>
                <a:effectLst>
                  <a:outerShdw blurRad="38100" dist="38100" dir="2700000" algn="tl">
                    <a:srgbClr val="C0C0C0"/>
                  </a:outerShdw>
                </a:effectLst>
                <a:uLnTx/>
                <a:uFillTx/>
                <a:latin typeface="+mn-lt"/>
                <a:ea typeface="+mn-ea"/>
                <a:cs typeface="+mn-cs"/>
              </a:rPr>
              <a:t>InputUserName</a:t>
            </a:r>
            <a:r>
              <a:rPr kumimoji="1" lang="en-US" altLang="zh-CN" sz="24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 </a:t>
            </a:r>
            <a:r>
              <a:rPr kumimoji="1" lang="en-US" altLang="zh-CN" sz="2400" b="0" i="0" u="none" strike="noStrike" kern="0" cap="none" spc="0" normalizeH="0" baseline="0" noProof="0" dirty="0" err="1" smtClean="0">
                <a:ln>
                  <a:noFill/>
                </a:ln>
                <a:solidFill>
                  <a:schemeClr val="folHlink"/>
                </a:solidFill>
                <a:effectLst>
                  <a:outerShdw blurRad="38100" dist="38100" dir="2700000" algn="tl">
                    <a:srgbClr val="C0C0C0"/>
                  </a:outerShdw>
                </a:effectLst>
                <a:uLnTx/>
                <a:uFillTx/>
                <a:latin typeface="+mn-lt"/>
                <a:ea typeface="+mn-ea"/>
                <a:cs typeface="+mn-cs"/>
              </a:rPr>
              <a:t>Fakeman</a:t>
            </a:r>
            <a:r>
              <a:rPr kumimoji="1" lang="en-US" altLang="zh-CN" sz="24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or 1=1 --</a:t>
            </a:r>
          </a:p>
          <a:p>
            <a:pPr marL="342900" marR="0" lvl="0" indent="-342900" algn="just" defTabSz="914400" rtl="0" eaLnBrk="0" fontAlgn="base" latinLnBrk="0" hangingPunct="0">
              <a:lnSpc>
                <a:spcPct val="150000"/>
              </a:lnSpc>
              <a:spcBef>
                <a:spcPct val="20000"/>
              </a:spcBef>
              <a:spcAft>
                <a:spcPct val="0"/>
              </a:spcAft>
              <a:buClr>
                <a:schemeClr val="folHlink"/>
              </a:buClr>
              <a:buSzPct val="60000"/>
              <a:buFont typeface="Wingdings" pitchFamily="2" charset="2"/>
              <a:buNone/>
              <a:tabLst/>
              <a:defRPr/>
            </a:pPr>
            <a:r>
              <a:rPr kumimoji="1" lang="en-US" altLang="zh-CN" sz="2400" b="0" i="0" u="none" strike="noStrike" kern="0" cap="none" spc="0" normalizeH="0" baseline="0" noProof="0" dirty="0" err="1" smtClean="0">
                <a:ln>
                  <a:noFill/>
                </a:ln>
                <a:solidFill>
                  <a:schemeClr val="folHlink"/>
                </a:solidFill>
                <a:effectLst>
                  <a:outerShdw blurRad="38100" dist="38100" dir="2700000" algn="tl">
                    <a:srgbClr val="C0C0C0"/>
                  </a:outerShdw>
                </a:effectLst>
                <a:uLnTx/>
                <a:uFillTx/>
                <a:latin typeface="+mn-lt"/>
                <a:ea typeface="+mn-ea"/>
                <a:cs typeface="+mn-cs"/>
              </a:rPr>
              <a:t>InputPassword</a:t>
            </a:r>
            <a:r>
              <a:rPr kumimoji="1" lang="en-US" altLang="zh-CN" sz="24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rPr>
              <a:t> = </a:t>
            </a:r>
            <a:r>
              <a:rPr lang="en-US" altLang="zh-CN" sz="2400" kern="0" dirty="0" smtClean="0">
                <a:solidFill>
                  <a:schemeClr val="folHlink"/>
                </a:solidFill>
                <a:effectLst>
                  <a:outerShdw blurRad="38100" dist="38100" dir="2700000" algn="tl">
                    <a:srgbClr val="C0C0C0"/>
                  </a:outerShdw>
                </a:effectLst>
                <a:latin typeface="+mn-lt"/>
                <a:ea typeface="+mn-ea"/>
              </a:rPr>
              <a:t>LOL</a:t>
            </a:r>
            <a:endParaRPr kumimoji="1" lang="en-US" altLang="zh-CN" sz="24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p:txBody>
      </p:sp>
      <p:sp>
        <p:nvSpPr>
          <p:cNvPr id="5" name="内容占位符 2"/>
          <p:cNvSpPr txBox="1">
            <a:spLocks/>
          </p:cNvSpPr>
          <p:nvPr/>
        </p:nvSpPr>
        <p:spPr bwMode="auto">
          <a:xfrm>
            <a:off x="4897010" y="1047164"/>
            <a:ext cx="4067478" cy="18777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a:lnSpc>
                <a:spcPct val="150000"/>
              </a:lnSpc>
              <a:buFont typeface="Wingdings" pitchFamily="2" charset="2"/>
              <a:buNone/>
            </a:pPr>
            <a:r>
              <a:rPr lang="en-US" altLang="zh-CN" sz="2400" kern="0" dirty="0" smtClean="0"/>
              <a:t>select * from R </a:t>
            </a:r>
          </a:p>
          <a:p>
            <a:pPr>
              <a:lnSpc>
                <a:spcPct val="150000"/>
              </a:lnSpc>
              <a:buFont typeface="Wingdings" pitchFamily="2" charset="2"/>
              <a:buNone/>
            </a:pPr>
            <a:r>
              <a:rPr lang="en-US" altLang="zh-CN" sz="2400" kern="0" dirty="0" smtClean="0"/>
              <a:t>where  </a:t>
            </a:r>
            <a:r>
              <a:rPr lang="en-US" altLang="zh-CN" sz="2400" kern="0" dirty="0" err="1" smtClean="0"/>
              <a:t>UserName</a:t>
            </a:r>
            <a:r>
              <a:rPr lang="en-US" altLang="zh-CN" sz="2400" kern="0" dirty="0" smtClean="0"/>
              <a:t> = user1</a:t>
            </a:r>
          </a:p>
          <a:p>
            <a:pPr>
              <a:lnSpc>
                <a:spcPct val="150000"/>
              </a:lnSpc>
              <a:buFont typeface="Wingdings" pitchFamily="2" charset="2"/>
              <a:buNone/>
            </a:pPr>
            <a:r>
              <a:rPr lang="en-US" altLang="zh-CN" sz="2400" kern="0" dirty="0" smtClean="0"/>
              <a:t>  and   Password = 123456</a:t>
            </a:r>
          </a:p>
          <a:p>
            <a:pPr>
              <a:lnSpc>
                <a:spcPct val="150000"/>
              </a:lnSpc>
              <a:buFont typeface="Wingdings" pitchFamily="2" charset="2"/>
              <a:buNone/>
            </a:pPr>
            <a:endParaRPr lang="zh-CN" altLang="en-US" sz="2400" kern="0" dirty="0"/>
          </a:p>
        </p:txBody>
      </p:sp>
      <p:sp>
        <p:nvSpPr>
          <p:cNvPr id="6" name="右箭头 5"/>
          <p:cNvSpPr/>
          <p:nvPr/>
        </p:nvSpPr>
        <p:spPr bwMode="auto">
          <a:xfrm>
            <a:off x="4067943" y="1556792"/>
            <a:ext cx="720081" cy="360040"/>
          </a:xfrm>
          <a:prstGeom prst="rightArrow">
            <a:avLst/>
          </a:prstGeom>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prstMaterial="legacyMatte">
            <a:bevelT w="13500" h="13500" prst="angle"/>
            <a:bevelB w="13500" h="13500" prst="angle"/>
            <a:extrusionClr>
              <a:schemeClr val="accent1"/>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50000"/>
              </a:spcBef>
              <a:spcAft>
                <a:spcPct val="0"/>
              </a:spcAft>
              <a:buClrTx/>
              <a:buSzPct val="60000"/>
              <a:buFontTx/>
              <a:buNone/>
              <a:tabLst/>
            </a:pPr>
            <a:endParaRPr kumimoji="1" lang="zh-CN" altLang="en-US" sz="2000" b="0" i="0" u="none" strike="noStrike" cap="none" normalizeH="0" baseline="0" smtClean="0">
              <a:ln>
                <a:noFill/>
              </a:ln>
              <a:solidFill>
                <a:schemeClr val="hlink"/>
              </a:solidFill>
              <a:effectLst>
                <a:outerShdw blurRad="38100" dist="38100" dir="2700000" algn="tl">
                  <a:srgbClr val="000000">
                    <a:alpha val="43137"/>
                  </a:srgbClr>
                </a:outerShdw>
              </a:effectLst>
              <a:latin typeface="Tahoma" pitchFamily="34" charset="0"/>
              <a:ea typeface="楷体_GB2312" pitchFamily="49" charset="-122"/>
            </a:endParaRPr>
          </a:p>
        </p:txBody>
      </p:sp>
      <p:sp>
        <p:nvSpPr>
          <p:cNvPr id="7" name="内容占位符 2"/>
          <p:cNvSpPr txBox="1">
            <a:spLocks/>
          </p:cNvSpPr>
          <p:nvPr/>
        </p:nvSpPr>
        <p:spPr bwMode="auto">
          <a:xfrm>
            <a:off x="265679" y="5229200"/>
            <a:ext cx="8712968" cy="1124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lgn="just" eaLnBrk="0" hangingPunct="0">
              <a:lnSpc>
                <a:spcPct val="150000"/>
              </a:lnSpc>
              <a:spcBef>
                <a:spcPct val="20000"/>
              </a:spcBef>
              <a:buClr>
                <a:schemeClr val="folHlink"/>
              </a:buClr>
            </a:pPr>
            <a:r>
              <a:rPr lang="en-US" altLang="zh-CN" sz="2400" kern="0" dirty="0" smtClean="0">
                <a:solidFill>
                  <a:schemeClr val="folHlink"/>
                </a:solidFill>
                <a:effectLst>
                  <a:outerShdw blurRad="38100" dist="38100" dir="2700000" algn="tl">
                    <a:srgbClr val="C0C0C0"/>
                  </a:outerShdw>
                </a:effectLst>
                <a:latin typeface="+mn-lt"/>
                <a:ea typeface="+mn-ea"/>
              </a:rPr>
              <a:t>select * from R </a:t>
            </a:r>
          </a:p>
          <a:p>
            <a:pPr marL="342900" lvl="0" indent="-342900" algn="just" eaLnBrk="0" hangingPunct="0">
              <a:lnSpc>
                <a:spcPct val="150000"/>
              </a:lnSpc>
              <a:spcBef>
                <a:spcPct val="20000"/>
              </a:spcBef>
              <a:buClr>
                <a:schemeClr val="folHlink"/>
              </a:buClr>
            </a:pPr>
            <a:r>
              <a:rPr lang="en-US" altLang="zh-CN" sz="2400" kern="0" dirty="0" smtClean="0">
                <a:solidFill>
                  <a:schemeClr val="folHlink"/>
                </a:solidFill>
                <a:effectLst>
                  <a:outerShdw blurRad="38100" dist="38100" dir="2700000" algn="tl">
                    <a:srgbClr val="C0C0C0"/>
                  </a:outerShdw>
                </a:effectLst>
                <a:latin typeface="+mn-lt"/>
                <a:ea typeface="+mn-ea"/>
              </a:rPr>
              <a:t>where  </a:t>
            </a:r>
            <a:r>
              <a:rPr lang="en-US" altLang="zh-CN" sz="2400" kern="0" dirty="0" err="1" smtClean="0">
                <a:solidFill>
                  <a:schemeClr val="folHlink"/>
                </a:solidFill>
                <a:effectLst>
                  <a:outerShdw blurRad="38100" dist="38100" dir="2700000" algn="tl">
                    <a:srgbClr val="C0C0C0"/>
                  </a:outerShdw>
                </a:effectLst>
                <a:latin typeface="+mn-lt"/>
                <a:ea typeface="+mn-ea"/>
              </a:rPr>
              <a:t>UserName</a:t>
            </a:r>
            <a:r>
              <a:rPr lang="en-US" altLang="zh-CN" sz="2400" kern="0" dirty="0" smtClean="0">
                <a:solidFill>
                  <a:schemeClr val="folHlink"/>
                </a:solidFill>
                <a:effectLst>
                  <a:outerShdw blurRad="38100" dist="38100" dir="2700000" algn="tl">
                    <a:srgbClr val="C0C0C0"/>
                  </a:outerShdw>
                </a:effectLst>
                <a:latin typeface="+mn-lt"/>
                <a:ea typeface="+mn-ea"/>
              </a:rPr>
              <a:t> = </a:t>
            </a:r>
            <a:r>
              <a:rPr lang="en-US" altLang="zh-CN" sz="2400" kern="0" dirty="0" err="1" smtClean="0">
                <a:solidFill>
                  <a:schemeClr val="folHlink"/>
                </a:solidFill>
                <a:effectLst>
                  <a:outerShdw blurRad="38100" dist="38100" dir="2700000" algn="tl">
                    <a:srgbClr val="C0C0C0"/>
                  </a:outerShdw>
                </a:effectLst>
              </a:rPr>
              <a:t>Fakeman</a:t>
            </a:r>
            <a:r>
              <a:rPr lang="en-US" altLang="zh-CN" sz="2400" kern="0" dirty="0" smtClean="0">
                <a:solidFill>
                  <a:schemeClr val="folHlink"/>
                </a:solidFill>
                <a:effectLst>
                  <a:outerShdw blurRad="38100" dist="38100" dir="2700000" algn="tl">
                    <a:srgbClr val="C0C0C0"/>
                  </a:outerShdw>
                </a:effectLst>
              </a:rPr>
              <a:t> or 1=1 -- </a:t>
            </a:r>
            <a:r>
              <a:rPr lang="en-US" altLang="zh-CN" sz="2400" kern="0" dirty="0" smtClean="0">
                <a:solidFill>
                  <a:schemeClr val="folHlink"/>
                </a:solidFill>
                <a:effectLst>
                  <a:outerShdw blurRad="38100" dist="38100" dir="2700000" algn="tl">
                    <a:srgbClr val="C0C0C0"/>
                  </a:outerShdw>
                </a:effectLst>
                <a:latin typeface="+mn-lt"/>
                <a:ea typeface="+mn-ea"/>
              </a:rPr>
              <a:t>and   Password = LOL</a:t>
            </a:r>
          </a:p>
          <a:p>
            <a:pPr marL="342900" marR="0" lvl="0" indent="-342900" algn="just" defTabSz="914400" rtl="0" eaLnBrk="0" fontAlgn="base" latinLnBrk="0" hangingPunct="0">
              <a:lnSpc>
                <a:spcPct val="150000"/>
              </a:lnSpc>
              <a:spcBef>
                <a:spcPct val="20000"/>
              </a:spcBef>
              <a:spcAft>
                <a:spcPct val="0"/>
              </a:spcAft>
              <a:buClr>
                <a:schemeClr val="folHlink"/>
              </a:buClr>
              <a:buSzPct val="60000"/>
              <a:buFont typeface="Wingdings" pitchFamily="2" charset="2"/>
              <a:buNone/>
              <a:tabLst/>
              <a:defRPr/>
            </a:pPr>
            <a:endParaRPr kumimoji="1" lang="en-US" altLang="zh-CN" sz="2400" b="0" i="0" u="none" strike="noStrike" kern="0" cap="none" spc="0" normalizeH="0" baseline="0" noProof="0" dirty="0" smtClean="0">
              <a:ln>
                <a:noFill/>
              </a:ln>
              <a:solidFill>
                <a:schemeClr val="folHlink"/>
              </a:solidFill>
              <a:effectLst>
                <a:outerShdw blurRad="38100" dist="38100" dir="2700000" algn="tl">
                  <a:srgbClr val="C0C0C0"/>
                </a:outerShdw>
              </a:effectLst>
              <a:uLnTx/>
              <a:uFillTx/>
              <a:latin typeface="+mn-lt"/>
              <a:ea typeface="+mn-ea"/>
              <a:cs typeface="+mn-cs"/>
            </a:endParaRPr>
          </a:p>
        </p:txBody>
      </p:sp>
      <p:sp>
        <p:nvSpPr>
          <p:cNvPr id="8" name="下箭头 7"/>
          <p:cNvSpPr/>
          <p:nvPr/>
        </p:nvSpPr>
        <p:spPr bwMode="auto">
          <a:xfrm>
            <a:off x="3712650" y="4598292"/>
            <a:ext cx="504056" cy="630908"/>
          </a:xfrm>
          <a:prstGeom prst="downArrow">
            <a:avLst/>
          </a:prstGeom>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prstMaterial="legacyMatte">
            <a:bevelT w="13500" h="13500" prst="angle"/>
            <a:bevelB w="13500" h="13500" prst="angle"/>
            <a:extrusionClr>
              <a:schemeClr val="accent1"/>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50000"/>
              </a:spcBef>
              <a:spcAft>
                <a:spcPct val="0"/>
              </a:spcAft>
              <a:buClrTx/>
              <a:buSzPct val="60000"/>
              <a:buFontTx/>
              <a:buNone/>
              <a:tabLst/>
            </a:pPr>
            <a:endParaRPr kumimoji="1" lang="zh-CN" altLang="en-US" sz="2000" b="0" i="0" u="none" strike="noStrike" cap="none" normalizeH="0" baseline="0" smtClean="0">
              <a:ln>
                <a:noFill/>
              </a:ln>
              <a:solidFill>
                <a:schemeClr val="hlink"/>
              </a:solidFill>
              <a:effectLst>
                <a:outerShdw blurRad="38100" dist="38100" dir="2700000" algn="tl">
                  <a:srgbClr val="000000">
                    <a:alpha val="43137"/>
                  </a:srgbClr>
                </a:outerShdw>
              </a:effectLst>
              <a:latin typeface="Tahoma" pitchFamily="34" charset="0"/>
              <a:ea typeface="楷体_GB2312"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字符串函数</a:t>
            </a:r>
          </a:p>
        </p:txBody>
      </p:sp>
      <p:graphicFrame>
        <p:nvGraphicFramePr>
          <p:cNvPr id="4" name="表格 3"/>
          <p:cNvGraphicFramePr>
            <a:graphicFrameLocks noGrp="1"/>
          </p:cNvGraphicFramePr>
          <p:nvPr/>
        </p:nvGraphicFramePr>
        <p:xfrm>
          <a:off x="251521" y="1158546"/>
          <a:ext cx="8712966" cy="5541865"/>
        </p:xfrm>
        <a:graphic>
          <a:graphicData uri="http://schemas.openxmlformats.org/drawingml/2006/table">
            <a:tbl>
              <a:tblPr/>
              <a:tblGrid>
                <a:gridCol w="2224270">
                  <a:extLst>
                    <a:ext uri="{9D8B030D-6E8A-4147-A177-3AD203B41FA5}">
                      <a16:colId xmlns:a16="http://schemas.microsoft.com/office/drawing/2014/main" val="20000"/>
                    </a:ext>
                  </a:extLst>
                </a:gridCol>
                <a:gridCol w="3525989">
                  <a:extLst>
                    <a:ext uri="{9D8B030D-6E8A-4147-A177-3AD203B41FA5}">
                      <a16:colId xmlns:a16="http://schemas.microsoft.com/office/drawing/2014/main" val="20001"/>
                    </a:ext>
                  </a:extLst>
                </a:gridCol>
                <a:gridCol w="2962707">
                  <a:extLst>
                    <a:ext uri="{9D8B030D-6E8A-4147-A177-3AD203B41FA5}">
                      <a16:colId xmlns:a16="http://schemas.microsoft.com/office/drawing/2014/main" val="20002"/>
                    </a:ext>
                  </a:extLst>
                </a:gridCol>
              </a:tblGrid>
              <a:tr h="609567">
                <a:tc>
                  <a:txBody>
                    <a:bodyPr/>
                    <a:lstStyle/>
                    <a:p>
                      <a:pPr algn="just">
                        <a:lnSpc>
                          <a:spcPct val="125000"/>
                        </a:lnSpc>
                        <a:spcAft>
                          <a:spcPts val="0"/>
                        </a:spcAft>
                      </a:pPr>
                      <a:r>
                        <a:rPr lang="zh-CN" sz="1600" kern="0">
                          <a:latin typeface="Times New Roman"/>
                          <a:ea typeface="宋体"/>
                        </a:rPr>
                        <a:t>函数名称及格式</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函数功能</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应用示例</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0339">
                <a:tc>
                  <a:txBody>
                    <a:bodyPr/>
                    <a:lstStyle/>
                    <a:p>
                      <a:pPr algn="just">
                        <a:lnSpc>
                          <a:spcPct val="125000"/>
                        </a:lnSpc>
                        <a:spcAft>
                          <a:spcPts val="0"/>
                        </a:spcAft>
                      </a:pPr>
                      <a:r>
                        <a:rPr lang="en-US" sz="1600" b="1" i="1" kern="0">
                          <a:latin typeface="Times New Roman"/>
                          <a:ea typeface="宋体"/>
                        </a:rPr>
                        <a:t>ascII</a:t>
                      </a:r>
                      <a:r>
                        <a:rPr lang="en-US" sz="1600" kern="0">
                          <a:latin typeface="Times New Roman"/>
                          <a:ea typeface="宋体"/>
                        </a:rPr>
                        <a:t>(character)</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a:t>
                      </a:r>
                      <a:r>
                        <a:rPr lang="en-US" sz="1600" kern="0">
                          <a:latin typeface="Times New Roman"/>
                          <a:ea typeface="宋体"/>
                        </a:rPr>
                        <a:t>character</a:t>
                      </a:r>
                      <a:r>
                        <a:rPr lang="zh-CN" sz="1600" kern="0">
                          <a:latin typeface="Times New Roman"/>
                          <a:ea typeface="宋体"/>
                        </a:rPr>
                        <a:t>对应的</a:t>
                      </a:r>
                      <a:r>
                        <a:rPr lang="en-US" sz="1600" kern="0">
                          <a:latin typeface="Times New Roman"/>
                          <a:ea typeface="宋体"/>
                        </a:rPr>
                        <a:t>ASCII</a:t>
                      </a:r>
                      <a:r>
                        <a:rPr lang="zh-CN" sz="1600" kern="0">
                          <a:latin typeface="Times New Roman"/>
                          <a:ea typeface="宋体"/>
                        </a:rPr>
                        <a:t>值</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ascII</a:t>
                      </a:r>
                      <a:r>
                        <a:rPr lang="en-US" sz="1600" kern="0">
                          <a:latin typeface="Times New Roman"/>
                          <a:ea typeface="宋体"/>
                        </a:rPr>
                        <a:t>(‘a’) = 97</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339">
                <a:tc>
                  <a:txBody>
                    <a:bodyPr/>
                    <a:lstStyle/>
                    <a:p>
                      <a:pPr algn="just">
                        <a:lnSpc>
                          <a:spcPct val="125000"/>
                        </a:lnSpc>
                        <a:spcAft>
                          <a:spcPts val="0"/>
                        </a:spcAft>
                      </a:pPr>
                      <a:r>
                        <a:rPr lang="en-US" sz="1600" b="1" i="1" kern="0">
                          <a:latin typeface="Times New Roman"/>
                          <a:ea typeface="宋体"/>
                        </a:rPr>
                        <a:t>char</a:t>
                      </a:r>
                      <a:r>
                        <a:rPr lang="en-US" sz="1600" kern="0">
                          <a:latin typeface="Times New Roman"/>
                          <a:ea typeface="宋体"/>
                        </a:rPr>
                        <a:t>(ascII_value)</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ASCII</a:t>
                      </a:r>
                      <a:r>
                        <a:rPr lang="zh-CN" sz="1600" kern="0">
                          <a:latin typeface="Times New Roman"/>
                          <a:ea typeface="宋体"/>
                        </a:rPr>
                        <a:t>值</a:t>
                      </a:r>
                      <a:r>
                        <a:rPr lang="en-US" sz="1600" kern="0">
                          <a:latin typeface="Times New Roman"/>
                          <a:ea typeface="宋体"/>
                        </a:rPr>
                        <a:t>ascII_value</a:t>
                      </a:r>
                      <a:r>
                        <a:rPr lang="zh-CN" sz="1600" kern="0">
                          <a:latin typeface="Times New Roman"/>
                          <a:ea typeface="宋体"/>
                        </a:rPr>
                        <a:t>对应的字符</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char</a:t>
                      </a:r>
                      <a:r>
                        <a:rPr lang="en-US" sz="1600" kern="0">
                          <a:latin typeface="Times New Roman"/>
                          <a:ea typeface="宋体"/>
                        </a:rPr>
                        <a:t>(65) = ‘A’</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0339">
                <a:tc>
                  <a:txBody>
                    <a:bodyPr/>
                    <a:lstStyle/>
                    <a:p>
                      <a:pPr algn="just">
                        <a:lnSpc>
                          <a:spcPct val="125000"/>
                        </a:lnSpc>
                        <a:spcAft>
                          <a:spcPts val="0"/>
                        </a:spcAft>
                      </a:pPr>
                      <a:r>
                        <a:rPr lang="en-US" sz="1600" b="1" i="1" kern="0">
                          <a:latin typeface="Times New Roman"/>
                          <a:ea typeface="宋体"/>
                        </a:rPr>
                        <a:t>nicode</a:t>
                      </a:r>
                      <a:r>
                        <a:rPr lang="en-US" sz="1600" kern="0">
                          <a:latin typeface="Times New Roman"/>
                          <a:ea typeface="宋体"/>
                        </a:rPr>
                        <a:t>(ncharacter)</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a:t>
                      </a:r>
                      <a:r>
                        <a:rPr lang="en-US" sz="1600" kern="0">
                          <a:latin typeface="Times New Roman"/>
                          <a:ea typeface="宋体"/>
                        </a:rPr>
                        <a:t>ncharacter</a:t>
                      </a:r>
                      <a:r>
                        <a:rPr lang="zh-CN" sz="1600" kern="0">
                          <a:latin typeface="Times New Roman"/>
                          <a:ea typeface="宋体"/>
                        </a:rPr>
                        <a:t>对应的</a:t>
                      </a:r>
                      <a:r>
                        <a:rPr lang="en-US" sz="1600" kern="0">
                          <a:latin typeface="Times New Roman"/>
                          <a:ea typeface="宋体"/>
                        </a:rPr>
                        <a:t>Unicode</a:t>
                      </a:r>
                      <a:r>
                        <a:rPr lang="zh-CN" sz="1600" kern="0">
                          <a:latin typeface="Times New Roman"/>
                          <a:ea typeface="宋体"/>
                        </a:rPr>
                        <a:t>值</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nicode</a:t>
                      </a:r>
                      <a:r>
                        <a:rPr lang="en-US" sz="1600" kern="0">
                          <a:latin typeface="Times New Roman"/>
                          <a:ea typeface="宋体"/>
                        </a:rPr>
                        <a:t>(‘</a:t>
                      </a:r>
                      <a:r>
                        <a:rPr lang="zh-CN" sz="1600" kern="0">
                          <a:latin typeface="Times New Roman"/>
                          <a:ea typeface="宋体"/>
                        </a:rPr>
                        <a:t>舵</a:t>
                      </a:r>
                      <a:r>
                        <a:rPr lang="en-US" sz="1600" kern="0">
                          <a:latin typeface="Times New Roman"/>
                          <a:ea typeface="宋体"/>
                        </a:rPr>
                        <a:t>’) = 33333</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339">
                <a:tc>
                  <a:txBody>
                    <a:bodyPr/>
                    <a:lstStyle/>
                    <a:p>
                      <a:pPr algn="just">
                        <a:lnSpc>
                          <a:spcPct val="125000"/>
                        </a:lnSpc>
                        <a:spcAft>
                          <a:spcPts val="0"/>
                        </a:spcAft>
                      </a:pPr>
                      <a:r>
                        <a:rPr lang="en-US" sz="1600" b="1" i="1" kern="0">
                          <a:latin typeface="Times New Roman"/>
                          <a:ea typeface="宋体"/>
                        </a:rPr>
                        <a:t>nchar</a:t>
                      </a:r>
                      <a:r>
                        <a:rPr lang="en-US" sz="1600" kern="0">
                          <a:latin typeface="Times New Roman"/>
                          <a:ea typeface="宋体"/>
                        </a:rPr>
                        <a:t>(nicode_value)</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Unicode</a:t>
                      </a:r>
                      <a:r>
                        <a:rPr lang="zh-CN" sz="1600" kern="0">
                          <a:latin typeface="Times New Roman"/>
                          <a:ea typeface="宋体"/>
                        </a:rPr>
                        <a:t>值</a:t>
                      </a:r>
                      <a:r>
                        <a:rPr lang="en-US" sz="1600" kern="0">
                          <a:latin typeface="Times New Roman"/>
                          <a:ea typeface="宋体"/>
                        </a:rPr>
                        <a:t>unicode_value</a:t>
                      </a:r>
                      <a:r>
                        <a:rPr lang="zh-CN" sz="1600" kern="0">
                          <a:latin typeface="Times New Roman"/>
                          <a:ea typeface="宋体"/>
                        </a:rPr>
                        <a:t>对应的字符</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nchar</a:t>
                      </a:r>
                      <a:r>
                        <a:rPr lang="en-US" sz="1600" kern="0">
                          <a:latin typeface="Times New Roman"/>
                          <a:ea typeface="宋体"/>
                        </a:rPr>
                        <a:t>(9999) = ‘</a:t>
                      </a:r>
                      <a:r>
                        <a:rPr lang="zh-CN" sz="1600" kern="0">
                          <a:latin typeface="Times New Roman"/>
                          <a:ea typeface="MS Mincho"/>
                          <a:cs typeface="MS Mincho"/>
                        </a:rPr>
                        <a:t>✏</a:t>
                      </a:r>
                      <a:r>
                        <a:rPr lang="en-US" sz="1600" kern="0">
                          <a:latin typeface="Times New Roman"/>
                          <a:ea typeface="宋体"/>
                        </a:rPr>
                        <a:t>’</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80671">
                <a:tc>
                  <a:txBody>
                    <a:bodyPr/>
                    <a:lstStyle/>
                    <a:p>
                      <a:pPr algn="just">
                        <a:lnSpc>
                          <a:spcPct val="125000"/>
                        </a:lnSpc>
                        <a:spcAft>
                          <a:spcPts val="0"/>
                        </a:spcAft>
                      </a:pPr>
                      <a:r>
                        <a:rPr lang="en-US" sz="1600" b="1" i="1" kern="0">
                          <a:latin typeface="Times New Roman"/>
                          <a:ea typeface="宋体"/>
                        </a:rPr>
                        <a:t>left</a:t>
                      </a:r>
                      <a:r>
                        <a:rPr lang="en-US" sz="1600" kern="0">
                          <a:latin typeface="Times New Roman"/>
                          <a:ea typeface="宋体"/>
                        </a:rPr>
                        <a:t>(character_exp, nums)</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中从左边开始的</a:t>
                      </a:r>
                      <a:r>
                        <a:rPr lang="en-US" sz="1600" kern="0">
                          <a:latin typeface="Times New Roman"/>
                          <a:ea typeface="宋体"/>
                        </a:rPr>
                        <a:t>nums</a:t>
                      </a:r>
                      <a:r>
                        <a:rPr lang="zh-CN" sz="1600" kern="0">
                          <a:latin typeface="Times New Roman"/>
                          <a:ea typeface="宋体"/>
                        </a:rPr>
                        <a:t>个字符</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left</a:t>
                      </a:r>
                      <a:r>
                        <a:rPr lang="en-US" sz="1600" kern="0">
                          <a:latin typeface="Times New Roman"/>
                          <a:ea typeface="宋体"/>
                        </a:rPr>
                        <a:t>(‘diligent’, 4) = ‘dili’</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80671">
                <a:tc>
                  <a:txBody>
                    <a:bodyPr/>
                    <a:lstStyle/>
                    <a:p>
                      <a:pPr algn="just">
                        <a:lnSpc>
                          <a:spcPct val="125000"/>
                        </a:lnSpc>
                        <a:spcAft>
                          <a:spcPts val="0"/>
                        </a:spcAft>
                      </a:pPr>
                      <a:r>
                        <a:rPr lang="en-US" sz="1600" b="1" i="1" kern="0">
                          <a:latin typeface="Times New Roman"/>
                          <a:ea typeface="宋体"/>
                        </a:rPr>
                        <a:t>right</a:t>
                      </a:r>
                      <a:r>
                        <a:rPr lang="en-US" sz="1600" kern="0">
                          <a:latin typeface="Times New Roman"/>
                          <a:ea typeface="宋体"/>
                        </a:rPr>
                        <a:t>(character_exp, nums)</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中从右边开始的</a:t>
                      </a:r>
                      <a:r>
                        <a:rPr lang="en-US" sz="1600" kern="0">
                          <a:latin typeface="Times New Roman"/>
                          <a:ea typeface="宋体"/>
                        </a:rPr>
                        <a:t>nums</a:t>
                      </a:r>
                      <a:r>
                        <a:rPr lang="zh-CN" sz="1600" kern="0">
                          <a:latin typeface="Times New Roman"/>
                          <a:ea typeface="宋体"/>
                        </a:rPr>
                        <a:t>个字符</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right</a:t>
                      </a:r>
                      <a:r>
                        <a:rPr lang="en-US" sz="1600" kern="0">
                          <a:latin typeface="Times New Roman"/>
                          <a:ea typeface="宋体"/>
                        </a:rPr>
                        <a:t> ('diligent’, 4) = ‘gent’</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0339">
                <a:tc>
                  <a:txBody>
                    <a:bodyPr/>
                    <a:lstStyle/>
                    <a:p>
                      <a:pPr algn="just">
                        <a:lnSpc>
                          <a:spcPct val="125000"/>
                        </a:lnSpc>
                        <a:spcAft>
                          <a:spcPts val="0"/>
                        </a:spcAft>
                      </a:pPr>
                      <a:r>
                        <a:rPr lang="en-US" sz="1600" b="1" i="1" kern="0">
                          <a:latin typeface="Times New Roman"/>
                          <a:ea typeface="宋体"/>
                        </a:rPr>
                        <a:t>lower</a:t>
                      </a:r>
                      <a:r>
                        <a:rPr lang="en-US" sz="1600" kern="0">
                          <a:latin typeface="Times New Roman"/>
                          <a:ea typeface="宋体"/>
                        </a:rPr>
                        <a:t>(character_exp)</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的小写形式</a:t>
                      </a:r>
                      <a:endParaRPr lang="zh-CN" sz="1600" kern="10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a:latin typeface="Times New Roman"/>
                          <a:ea typeface="宋体"/>
                        </a:rPr>
                        <a:t>lower</a:t>
                      </a:r>
                      <a:r>
                        <a:rPr lang="en-US" sz="1600" kern="0" dirty="0">
                          <a:latin typeface="Times New Roman"/>
                          <a:ea typeface="宋体"/>
                        </a:rPr>
                        <a:t>(‘</a:t>
                      </a:r>
                      <a:r>
                        <a:rPr lang="en-US" sz="1600" kern="0" dirty="0" err="1">
                          <a:latin typeface="Times New Roman"/>
                          <a:ea typeface="宋体"/>
                        </a:rPr>
                        <a:t>AbcDeFG</a:t>
                      </a:r>
                      <a:r>
                        <a:rPr lang="en-US" sz="1600" kern="0" dirty="0">
                          <a:latin typeface="Times New Roman"/>
                          <a:ea typeface="宋体"/>
                        </a:rPr>
                        <a:t>’) = ‘</a:t>
                      </a:r>
                      <a:r>
                        <a:rPr lang="en-US" sz="1600" kern="0" dirty="0" err="1">
                          <a:latin typeface="Times New Roman"/>
                          <a:ea typeface="宋体"/>
                        </a:rPr>
                        <a:t>abcdefg</a:t>
                      </a:r>
                      <a:r>
                        <a:rPr lang="en-US" sz="1600" kern="0" dirty="0">
                          <a:latin typeface="Times New Roman"/>
                          <a:ea typeface="宋体"/>
                        </a:rPr>
                        <a:t>’</a:t>
                      </a:r>
                      <a:endParaRPr lang="zh-CN" sz="1600" kern="100" dirty="0">
                        <a:latin typeface="Times New Roman"/>
                        <a:ea typeface="宋体"/>
                      </a:endParaRPr>
                    </a:p>
                  </a:txBody>
                  <a:tcPr marL="40527" marR="4052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0874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字符串函数</a:t>
            </a:r>
          </a:p>
        </p:txBody>
      </p:sp>
      <p:graphicFrame>
        <p:nvGraphicFramePr>
          <p:cNvPr id="4" name="表格 3"/>
          <p:cNvGraphicFramePr>
            <a:graphicFrameLocks noGrp="1"/>
          </p:cNvGraphicFramePr>
          <p:nvPr/>
        </p:nvGraphicFramePr>
        <p:xfrm>
          <a:off x="395535" y="1196754"/>
          <a:ext cx="8568953" cy="5472607"/>
        </p:xfrm>
        <a:graphic>
          <a:graphicData uri="http://schemas.openxmlformats.org/drawingml/2006/table">
            <a:tbl>
              <a:tblPr/>
              <a:tblGrid>
                <a:gridCol w="2187506">
                  <a:extLst>
                    <a:ext uri="{9D8B030D-6E8A-4147-A177-3AD203B41FA5}">
                      <a16:colId xmlns:a16="http://schemas.microsoft.com/office/drawing/2014/main" val="20000"/>
                    </a:ext>
                  </a:extLst>
                </a:gridCol>
                <a:gridCol w="3467710">
                  <a:extLst>
                    <a:ext uri="{9D8B030D-6E8A-4147-A177-3AD203B41FA5}">
                      <a16:colId xmlns:a16="http://schemas.microsoft.com/office/drawing/2014/main" val="20001"/>
                    </a:ext>
                  </a:extLst>
                </a:gridCol>
                <a:gridCol w="2913737">
                  <a:extLst>
                    <a:ext uri="{9D8B030D-6E8A-4147-A177-3AD203B41FA5}">
                      <a16:colId xmlns:a16="http://schemas.microsoft.com/office/drawing/2014/main" val="20002"/>
                    </a:ext>
                  </a:extLst>
                </a:gridCol>
              </a:tblGrid>
              <a:tr h="326773">
                <a:tc>
                  <a:txBody>
                    <a:bodyPr/>
                    <a:lstStyle/>
                    <a:p>
                      <a:pPr algn="just">
                        <a:lnSpc>
                          <a:spcPct val="125000"/>
                        </a:lnSpc>
                        <a:spcAft>
                          <a:spcPts val="0"/>
                        </a:spcAft>
                      </a:pPr>
                      <a:r>
                        <a:rPr lang="en-US" sz="1600" b="1" i="1" kern="0" dirty="0">
                          <a:latin typeface="Times New Roman"/>
                          <a:ea typeface="宋体"/>
                        </a:rPr>
                        <a:t>lower</a:t>
                      </a:r>
                      <a:r>
                        <a:rPr lang="en-US" sz="1600" kern="0" dirty="0">
                          <a:latin typeface="Times New Roman"/>
                          <a:ea typeface="宋体"/>
                        </a:rPr>
                        <a:t>(</a:t>
                      </a:r>
                      <a:r>
                        <a:rPr lang="en-US" sz="1600" kern="0" dirty="0" err="1">
                          <a:latin typeface="Times New Roman"/>
                          <a:ea typeface="宋体"/>
                        </a:rPr>
                        <a:t>character_exp</a:t>
                      </a:r>
                      <a:r>
                        <a:rPr lang="en-US" sz="1600" kern="0" dirty="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的小写形式</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lower</a:t>
                      </a:r>
                      <a:r>
                        <a:rPr lang="en-US" sz="1600" kern="0">
                          <a:latin typeface="Times New Roman"/>
                          <a:ea typeface="宋体"/>
                        </a:rPr>
                        <a:t>(‘AbcDeFG’) = ‘abcdefg’</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7349">
                <a:tc>
                  <a:txBody>
                    <a:bodyPr/>
                    <a:lstStyle/>
                    <a:p>
                      <a:pPr algn="just">
                        <a:lnSpc>
                          <a:spcPct val="125000"/>
                        </a:lnSpc>
                        <a:spcAft>
                          <a:spcPts val="0"/>
                        </a:spcAft>
                      </a:pPr>
                      <a:r>
                        <a:rPr lang="en-US" sz="1600" b="1" i="1" kern="0">
                          <a:latin typeface="Times New Roman"/>
                          <a:ea typeface="宋体"/>
                        </a:rPr>
                        <a:t>upper</a:t>
                      </a:r>
                      <a:r>
                        <a:rPr lang="en-US" sz="1600" kern="0">
                          <a:latin typeface="Times New Roman"/>
                          <a:ea typeface="宋体"/>
                        </a:rPr>
                        <a:t>(character_exp)</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的大写形式</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upper</a:t>
                      </a:r>
                      <a:r>
                        <a:rPr lang="en-US" sz="1600" kern="0">
                          <a:latin typeface="Times New Roman"/>
                          <a:ea typeface="宋体"/>
                        </a:rPr>
                        <a:t>(‘AbcDeFG’) = ‘ABCDEFG’</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4420">
                <a:tc>
                  <a:txBody>
                    <a:bodyPr/>
                    <a:lstStyle/>
                    <a:p>
                      <a:pPr algn="just">
                        <a:lnSpc>
                          <a:spcPct val="125000"/>
                        </a:lnSpc>
                        <a:spcAft>
                          <a:spcPts val="0"/>
                        </a:spcAft>
                      </a:pPr>
                      <a:r>
                        <a:rPr lang="en-US" sz="1600" b="1" i="1" kern="0">
                          <a:latin typeface="Times New Roman"/>
                          <a:ea typeface="宋体"/>
                        </a:rPr>
                        <a:t>ltrim</a:t>
                      </a:r>
                      <a:r>
                        <a:rPr lang="en-US" sz="1600" kern="0">
                          <a:latin typeface="Times New Roman"/>
                          <a:ea typeface="宋体"/>
                        </a:rPr>
                        <a:t>(character_exp)</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中删除了起始空格之后的字符</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ltrim</a:t>
                      </a:r>
                      <a:r>
                        <a:rPr lang="en-US" sz="1600" kern="0">
                          <a:latin typeface="Times New Roman"/>
                          <a:ea typeface="宋体"/>
                        </a:rPr>
                        <a:t>(‘   ha ha  ‘) = ‘ha ha  ‘</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4420">
                <a:tc>
                  <a:txBody>
                    <a:bodyPr/>
                    <a:lstStyle/>
                    <a:p>
                      <a:pPr algn="just">
                        <a:lnSpc>
                          <a:spcPct val="125000"/>
                        </a:lnSpc>
                        <a:spcAft>
                          <a:spcPts val="0"/>
                        </a:spcAft>
                      </a:pPr>
                      <a:r>
                        <a:rPr lang="en-US" sz="1600" b="1" i="1" kern="0">
                          <a:latin typeface="Times New Roman"/>
                          <a:ea typeface="宋体"/>
                        </a:rPr>
                        <a:t>rtrim</a:t>
                      </a:r>
                      <a:r>
                        <a:rPr lang="en-US" sz="1600" kern="0">
                          <a:latin typeface="Times New Roman"/>
                          <a:ea typeface="宋体"/>
                        </a:rPr>
                        <a:t>(character_exp)</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character_exp</a:t>
                      </a:r>
                      <a:r>
                        <a:rPr lang="zh-CN" sz="1600" kern="0">
                          <a:latin typeface="Times New Roman"/>
                          <a:ea typeface="宋体"/>
                        </a:rPr>
                        <a:t>中删除了末尾空格之后的字符</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ltrim</a:t>
                      </a:r>
                      <a:r>
                        <a:rPr lang="en-US" sz="1600" kern="0">
                          <a:latin typeface="Times New Roman"/>
                          <a:ea typeface="宋体"/>
                        </a:rPr>
                        <a:t>(‘   ha ha  ‘) = ‘   ha ha’</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4420">
                <a:tc>
                  <a:txBody>
                    <a:bodyPr/>
                    <a:lstStyle/>
                    <a:p>
                      <a:pPr algn="just">
                        <a:lnSpc>
                          <a:spcPct val="125000"/>
                        </a:lnSpc>
                        <a:spcAft>
                          <a:spcPts val="0"/>
                        </a:spcAft>
                      </a:pPr>
                      <a:r>
                        <a:rPr lang="en-US" sz="1600" b="1" i="1" kern="0" dirty="0">
                          <a:latin typeface="Times New Roman"/>
                          <a:ea typeface="宋体"/>
                        </a:rPr>
                        <a:t>space</a:t>
                      </a:r>
                      <a:r>
                        <a:rPr lang="en-US" sz="1600" kern="0" dirty="0">
                          <a:latin typeface="Times New Roman"/>
                          <a:ea typeface="宋体"/>
                        </a:rPr>
                        <a:t>(</a:t>
                      </a:r>
                      <a:r>
                        <a:rPr lang="en-US" sz="1600" kern="0" dirty="0" err="1">
                          <a:latin typeface="Times New Roman"/>
                          <a:ea typeface="宋体"/>
                        </a:rPr>
                        <a:t>nums</a:t>
                      </a:r>
                      <a:r>
                        <a:rPr lang="en-US" sz="1600" kern="0" dirty="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返回由</a:t>
                      </a:r>
                      <a:r>
                        <a:rPr lang="en-US" sz="1600" kern="0">
                          <a:latin typeface="Times New Roman"/>
                          <a:ea typeface="宋体"/>
                        </a:rPr>
                        <a:t>nums</a:t>
                      </a:r>
                      <a:r>
                        <a:rPr lang="zh-CN" sz="1600" kern="0">
                          <a:latin typeface="Times New Roman"/>
                          <a:ea typeface="宋体"/>
                        </a:rPr>
                        <a:t>个空格组成的字符串后的字符</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indent="-114300" algn="just">
                        <a:lnSpc>
                          <a:spcPct val="125000"/>
                        </a:lnSpc>
                        <a:spcAft>
                          <a:spcPts val="0"/>
                        </a:spcAft>
                      </a:pPr>
                      <a:r>
                        <a:rPr lang="en-US" sz="1600" kern="0">
                          <a:latin typeface="Times New Roman"/>
                          <a:ea typeface="宋体"/>
                        </a:rPr>
                        <a:t>‘ha’ + </a:t>
                      </a:r>
                      <a:r>
                        <a:rPr lang="en-US" sz="1600" b="1" i="1" kern="0">
                          <a:latin typeface="Times New Roman"/>
                          <a:ea typeface="宋体"/>
                        </a:rPr>
                        <a:t>space</a:t>
                      </a:r>
                      <a:r>
                        <a:rPr lang="en-US" sz="1600" kern="0">
                          <a:latin typeface="Times New Roman"/>
                          <a:ea typeface="宋体"/>
                        </a:rPr>
                        <a:t>(4) + ‘ha’ = ‘ha   ha’</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03266">
                <a:tc>
                  <a:txBody>
                    <a:bodyPr/>
                    <a:lstStyle/>
                    <a:p>
                      <a:pPr algn="just">
                        <a:lnSpc>
                          <a:spcPct val="125000"/>
                        </a:lnSpc>
                        <a:spcAft>
                          <a:spcPts val="0"/>
                        </a:spcAft>
                      </a:pPr>
                      <a:r>
                        <a:rPr lang="en-US" sz="1600" b="1" i="1" kern="0">
                          <a:latin typeface="Times New Roman"/>
                          <a:ea typeface="宋体"/>
                        </a:rPr>
                        <a:t>charindex</a:t>
                      </a:r>
                      <a:r>
                        <a:rPr lang="en-US" sz="1600" kern="0">
                          <a:latin typeface="Times New Roman"/>
                          <a:ea typeface="宋体"/>
                        </a:rPr>
                        <a:t>(exp1, exp2</a:t>
                      </a:r>
                      <a:endParaRPr lang="zh-CN" sz="1600" kern="100">
                        <a:latin typeface="Times New Roman"/>
                        <a:ea typeface="宋体"/>
                      </a:endParaRPr>
                    </a:p>
                    <a:p>
                      <a:pPr indent="457200" algn="just">
                        <a:lnSpc>
                          <a:spcPct val="125000"/>
                        </a:lnSpc>
                        <a:spcAft>
                          <a:spcPts val="0"/>
                        </a:spcAft>
                      </a:pPr>
                      <a:r>
                        <a:rPr lang="en-US" sz="1600" kern="0">
                          <a:latin typeface="Times New Roman"/>
                          <a:ea typeface="宋体"/>
                        </a:rPr>
                        <a:t>[, start_pos])</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exp2</a:t>
                      </a:r>
                      <a:r>
                        <a:rPr lang="zh-CN" sz="1600" kern="0">
                          <a:latin typeface="Times New Roman"/>
                          <a:ea typeface="宋体"/>
                        </a:rPr>
                        <a:t>中出现字符串</a:t>
                      </a:r>
                      <a:r>
                        <a:rPr lang="en-US" sz="1600" kern="0">
                          <a:latin typeface="Times New Roman"/>
                          <a:ea typeface="宋体"/>
                        </a:rPr>
                        <a:t>exp1</a:t>
                      </a:r>
                      <a:r>
                        <a:rPr lang="zh-CN" sz="1600" kern="0">
                          <a:latin typeface="Times New Roman"/>
                          <a:ea typeface="宋体"/>
                        </a:rPr>
                        <a:t>的位置，如果指定</a:t>
                      </a:r>
                      <a:r>
                        <a:rPr lang="en-US" sz="1600" kern="0">
                          <a:latin typeface="Times New Roman"/>
                          <a:ea typeface="宋体"/>
                        </a:rPr>
                        <a:t>start_pos</a:t>
                      </a:r>
                      <a:r>
                        <a:rPr lang="zh-CN" sz="1600" kern="0">
                          <a:latin typeface="Times New Roman"/>
                          <a:ea typeface="宋体"/>
                        </a:rPr>
                        <a:t>则意味着从该处开始查找</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err="1">
                          <a:latin typeface="Times New Roman"/>
                          <a:ea typeface="宋体"/>
                        </a:rPr>
                        <a:t>charindex</a:t>
                      </a:r>
                      <a:r>
                        <a:rPr lang="en-US" sz="1600" kern="0" dirty="0">
                          <a:latin typeface="Times New Roman"/>
                          <a:ea typeface="宋体"/>
                        </a:rPr>
                        <a:t> (‘here’, ‘here and there’) = 1</a:t>
                      </a:r>
                      <a:endParaRPr lang="zh-CN" sz="1600" kern="100" dirty="0">
                        <a:latin typeface="Times New Roman"/>
                        <a:ea typeface="宋体"/>
                      </a:endParaRPr>
                    </a:p>
                    <a:p>
                      <a:pPr marL="114935" indent="-114935" algn="just">
                        <a:lnSpc>
                          <a:spcPct val="125000"/>
                        </a:lnSpc>
                        <a:spcAft>
                          <a:spcPts val="0"/>
                        </a:spcAft>
                      </a:pPr>
                      <a:r>
                        <a:rPr lang="en-US" sz="1600" b="1" i="1" kern="0" dirty="0" err="1">
                          <a:latin typeface="Times New Roman"/>
                          <a:ea typeface="宋体"/>
                        </a:rPr>
                        <a:t>charindex</a:t>
                      </a:r>
                      <a:r>
                        <a:rPr lang="en-US" sz="1600" kern="0" dirty="0">
                          <a:latin typeface="Times New Roman"/>
                          <a:ea typeface="宋体"/>
                        </a:rPr>
                        <a:t> (‘here’, ‘here and there’, 2) </a:t>
                      </a:r>
                      <a:r>
                        <a:rPr lang="en-US" sz="1600" kern="0" dirty="0" smtClean="0">
                          <a:latin typeface="Times New Roman"/>
                          <a:ea typeface="宋体"/>
                        </a:rPr>
                        <a:t>= </a:t>
                      </a:r>
                      <a:r>
                        <a:rPr lang="en-US" sz="1600" kern="0" dirty="0">
                          <a:latin typeface="Times New Roman"/>
                          <a:ea typeface="宋体"/>
                        </a:rPr>
                        <a:t>11</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01959">
                <a:tc>
                  <a:txBody>
                    <a:bodyPr/>
                    <a:lstStyle/>
                    <a:p>
                      <a:pPr algn="just">
                        <a:lnSpc>
                          <a:spcPct val="125000"/>
                        </a:lnSpc>
                        <a:spcAft>
                          <a:spcPts val="0"/>
                        </a:spcAft>
                      </a:pPr>
                      <a:r>
                        <a:rPr lang="en-US" sz="1600" b="1" i="1" kern="0">
                          <a:latin typeface="Times New Roman"/>
                          <a:ea typeface="宋体"/>
                        </a:rPr>
                        <a:t>patindex</a:t>
                      </a:r>
                      <a:r>
                        <a:rPr lang="en-US" sz="1600" kern="0">
                          <a:latin typeface="Times New Roman"/>
                          <a:ea typeface="宋体"/>
                        </a:rPr>
                        <a:t>(pattern, exp)</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exp</a:t>
                      </a:r>
                      <a:r>
                        <a:rPr lang="zh-CN" sz="1600" kern="0">
                          <a:latin typeface="Times New Roman"/>
                          <a:ea typeface="宋体"/>
                        </a:rPr>
                        <a:t>中与</a:t>
                      </a:r>
                      <a:r>
                        <a:rPr lang="en-US" sz="1600" kern="0">
                          <a:latin typeface="Times New Roman"/>
                          <a:ea typeface="宋体"/>
                        </a:rPr>
                        <a:t>pattern</a:t>
                      </a:r>
                      <a:r>
                        <a:rPr lang="zh-CN" sz="1600" kern="0">
                          <a:latin typeface="Times New Roman"/>
                          <a:ea typeface="宋体"/>
                        </a:rPr>
                        <a:t>匹配的第一个位置</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err="1">
                          <a:latin typeface="Times New Roman"/>
                          <a:ea typeface="宋体"/>
                        </a:rPr>
                        <a:t>patindex</a:t>
                      </a:r>
                      <a:r>
                        <a:rPr lang="en-US" sz="1600" kern="0" dirty="0">
                          <a:latin typeface="Times New Roman"/>
                          <a:ea typeface="宋体"/>
                        </a:rPr>
                        <a:t> (‘%</a:t>
                      </a:r>
                      <a:r>
                        <a:rPr lang="en-US" sz="1600" kern="0" dirty="0" err="1">
                          <a:latin typeface="Times New Roman"/>
                          <a:ea typeface="宋体"/>
                        </a:rPr>
                        <a:t>a_d</a:t>
                      </a:r>
                      <a:r>
                        <a:rPr lang="en-US" sz="1600" kern="0" dirty="0">
                          <a:latin typeface="Times New Roman"/>
                          <a:ea typeface="宋体"/>
                        </a:rPr>
                        <a:t>%’, ‘here and there</a:t>
                      </a:r>
                      <a:r>
                        <a:rPr lang="en-US" sz="1600" kern="0" dirty="0" smtClean="0">
                          <a:latin typeface="Times New Roman"/>
                          <a:ea typeface="宋体"/>
                        </a:rPr>
                        <a:t>’) </a:t>
                      </a:r>
                      <a:r>
                        <a:rPr lang="en-US" sz="1600" kern="0" dirty="0">
                          <a:latin typeface="Times New Roman"/>
                          <a:ea typeface="宋体"/>
                        </a:rPr>
                        <a:t>= 6</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3353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字符串函数</a:t>
            </a:r>
          </a:p>
        </p:txBody>
      </p:sp>
      <p:graphicFrame>
        <p:nvGraphicFramePr>
          <p:cNvPr id="4" name="表格 3"/>
          <p:cNvGraphicFramePr>
            <a:graphicFrameLocks noGrp="1"/>
          </p:cNvGraphicFramePr>
          <p:nvPr/>
        </p:nvGraphicFramePr>
        <p:xfrm>
          <a:off x="323529" y="1268761"/>
          <a:ext cx="8568950" cy="5256584"/>
        </p:xfrm>
        <a:graphic>
          <a:graphicData uri="http://schemas.openxmlformats.org/drawingml/2006/table">
            <a:tbl>
              <a:tblPr/>
              <a:tblGrid>
                <a:gridCol w="2187505">
                  <a:extLst>
                    <a:ext uri="{9D8B030D-6E8A-4147-A177-3AD203B41FA5}">
                      <a16:colId xmlns:a16="http://schemas.microsoft.com/office/drawing/2014/main" val="20000"/>
                    </a:ext>
                  </a:extLst>
                </a:gridCol>
                <a:gridCol w="3467709">
                  <a:extLst>
                    <a:ext uri="{9D8B030D-6E8A-4147-A177-3AD203B41FA5}">
                      <a16:colId xmlns:a16="http://schemas.microsoft.com/office/drawing/2014/main" val="20001"/>
                    </a:ext>
                  </a:extLst>
                </a:gridCol>
                <a:gridCol w="2913736">
                  <a:extLst>
                    <a:ext uri="{9D8B030D-6E8A-4147-A177-3AD203B41FA5}">
                      <a16:colId xmlns:a16="http://schemas.microsoft.com/office/drawing/2014/main" val="20002"/>
                    </a:ext>
                  </a:extLst>
                </a:gridCol>
              </a:tblGrid>
              <a:tr h="1679278">
                <a:tc>
                  <a:txBody>
                    <a:bodyPr/>
                    <a:lstStyle/>
                    <a:p>
                      <a:pPr algn="just">
                        <a:lnSpc>
                          <a:spcPct val="125000"/>
                        </a:lnSpc>
                        <a:spcAft>
                          <a:spcPts val="0"/>
                        </a:spcAft>
                      </a:pPr>
                      <a:r>
                        <a:rPr lang="en-US" sz="1600" b="1" i="1" kern="0" dirty="0">
                          <a:latin typeface="Times New Roman"/>
                          <a:ea typeface="宋体"/>
                        </a:rPr>
                        <a:t>replace</a:t>
                      </a:r>
                      <a:r>
                        <a:rPr lang="en-US" sz="1600" kern="0" dirty="0">
                          <a:latin typeface="Times New Roman"/>
                          <a:ea typeface="宋体"/>
                        </a:rPr>
                        <a:t>(exp1, exp2, exp3)</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dirty="0">
                          <a:latin typeface="Times New Roman"/>
                          <a:ea typeface="宋体"/>
                        </a:rPr>
                        <a:t>用字符串</a:t>
                      </a:r>
                      <a:r>
                        <a:rPr lang="en-US" sz="1600" kern="0" dirty="0">
                          <a:latin typeface="Times New Roman"/>
                          <a:ea typeface="宋体"/>
                        </a:rPr>
                        <a:t>exp3</a:t>
                      </a:r>
                      <a:r>
                        <a:rPr lang="zh-CN" sz="1600" kern="0" dirty="0">
                          <a:latin typeface="Times New Roman"/>
                          <a:ea typeface="宋体"/>
                        </a:rPr>
                        <a:t>替换字符串</a:t>
                      </a:r>
                      <a:r>
                        <a:rPr lang="en-US" sz="1600" kern="0" dirty="0">
                          <a:latin typeface="Times New Roman"/>
                          <a:ea typeface="宋体"/>
                        </a:rPr>
                        <a:t>exp1</a:t>
                      </a:r>
                      <a:r>
                        <a:rPr lang="zh-CN" sz="1600" kern="0" dirty="0">
                          <a:latin typeface="Times New Roman"/>
                          <a:ea typeface="宋体"/>
                        </a:rPr>
                        <a:t>中出现的所有字符串</a:t>
                      </a:r>
                      <a:r>
                        <a:rPr lang="en-US" sz="1600" kern="0" dirty="0">
                          <a:latin typeface="Times New Roman"/>
                          <a:ea typeface="宋体"/>
                        </a:rPr>
                        <a:t>exp2</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a:latin typeface="Times New Roman"/>
                          <a:ea typeface="宋体"/>
                        </a:rPr>
                        <a:t>replace</a:t>
                      </a:r>
                      <a:r>
                        <a:rPr lang="en-US" sz="1600" kern="0" dirty="0">
                          <a:latin typeface="Times New Roman"/>
                          <a:ea typeface="宋体"/>
                        </a:rPr>
                        <a:t> (‘here and there’, ‘here’, ‘a’) </a:t>
                      </a:r>
                      <a:r>
                        <a:rPr lang="en-US" sz="1600" kern="0" dirty="0" smtClean="0">
                          <a:latin typeface="Times New Roman"/>
                          <a:ea typeface="宋体"/>
                        </a:rPr>
                        <a:t>= </a:t>
                      </a:r>
                      <a:r>
                        <a:rPr lang="en-US" sz="1600" kern="0" dirty="0">
                          <a:latin typeface="Times New Roman"/>
                          <a:ea typeface="宋体"/>
                        </a:rPr>
                        <a:t>‘a and </a:t>
                      </a:r>
                      <a:r>
                        <a:rPr lang="en-US" sz="1600" kern="0" dirty="0" err="1">
                          <a:latin typeface="Times New Roman"/>
                          <a:ea typeface="宋体"/>
                        </a:rPr>
                        <a:t>ta</a:t>
                      </a:r>
                      <a:r>
                        <a:rPr lang="en-US" sz="1600" kern="0" dirty="0">
                          <a:latin typeface="Times New Roman"/>
                          <a:ea typeface="宋体"/>
                        </a:rPr>
                        <a:t>’</a:t>
                      </a:r>
                      <a:endParaRPr lang="zh-CN" sz="1600" kern="100" dirty="0">
                        <a:latin typeface="Times New Roman"/>
                        <a:ea typeface="宋体"/>
                      </a:endParaRPr>
                    </a:p>
                    <a:p>
                      <a:pPr marL="114935" indent="-114935" algn="just">
                        <a:lnSpc>
                          <a:spcPct val="125000"/>
                        </a:lnSpc>
                        <a:spcAft>
                          <a:spcPts val="0"/>
                        </a:spcAft>
                      </a:pPr>
                      <a:r>
                        <a:rPr lang="en-US" sz="1600" b="1" i="1" kern="0" dirty="0">
                          <a:latin typeface="Times New Roman"/>
                          <a:ea typeface="宋体"/>
                        </a:rPr>
                        <a:t>replace</a:t>
                      </a:r>
                      <a:r>
                        <a:rPr lang="en-US" sz="1600" kern="0" dirty="0">
                          <a:latin typeface="Times New Roman"/>
                          <a:ea typeface="宋体"/>
                        </a:rPr>
                        <a:t> (‘here and there’, ‘here’, ‘’) </a:t>
                      </a:r>
                      <a:r>
                        <a:rPr lang="en-US" sz="1600" kern="0" dirty="0" smtClean="0">
                          <a:latin typeface="Times New Roman"/>
                          <a:ea typeface="宋体"/>
                        </a:rPr>
                        <a:t>= </a:t>
                      </a:r>
                      <a:r>
                        <a:rPr lang="en-US" sz="1600" kern="0" dirty="0">
                          <a:latin typeface="Times New Roman"/>
                          <a:ea typeface="宋体"/>
                        </a:rPr>
                        <a:t>‘ and 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0161">
                <a:tc>
                  <a:txBody>
                    <a:bodyPr/>
                    <a:lstStyle/>
                    <a:p>
                      <a:pPr algn="just">
                        <a:lnSpc>
                          <a:spcPct val="125000"/>
                        </a:lnSpc>
                        <a:spcAft>
                          <a:spcPts val="0"/>
                        </a:spcAft>
                      </a:pPr>
                      <a:r>
                        <a:rPr lang="en-US" sz="1600" b="1" i="1" kern="0">
                          <a:latin typeface="Times New Roman"/>
                          <a:ea typeface="宋体"/>
                        </a:rPr>
                        <a:t>stuff</a:t>
                      </a:r>
                      <a:r>
                        <a:rPr lang="en-US" sz="1600" kern="0">
                          <a:latin typeface="Times New Roman"/>
                          <a:ea typeface="宋体"/>
                        </a:rPr>
                        <a:t>(exp1, start_pos, </a:t>
                      </a:r>
                      <a:endParaRPr lang="zh-CN" sz="1600" kern="100">
                        <a:latin typeface="Times New Roman"/>
                        <a:ea typeface="宋体"/>
                      </a:endParaRPr>
                    </a:p>
                    <a:p>
                      <a:pPr indent="228600" algn="just">
                        <a:lnSpc>
                          <a:spcPct val="125000"/>
                        </a:lnSpc>
                        <a:spcAft>
                          <a:spcPts val="0"/>
                        </a:spcAft>
                      </a:pPr>
                      <a:r>
                        <a:rPr lang="en-US" sz="1600" kern="0">
                          <a:latin typeface="Times New Roman"/>
                          <a:ea typeface="宋体"/>
                        </a:rPr>
                        <a:t>length, exp2)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在</a:t>
                      </a:r>
                      <a:r>
                        <a:rPr lang="en-US" sz="1600" kern="0">
                          <a:latin typeface="Times New Roman"/>
                          <a:ea typeface="宋体"/>
                        </a:rPr>
                        <a:t>exp1</a:t>
                      </a:r>
                      <a:r>
                        <a:rPr lang="zh-CN" sz="1600" kern="0">
                          <a:latin typeface="Times New Roman"/>
                          <a:ea typeface="宋体"/>
                        </a:rPr>
                        <a:t>中从</a:t>
                      </a:r>
                      <a:r>
                        <a:rPr lang="en-US" sz="1600" kern="0">
                          <a:latin typeface="Times New Roman"/>
                          <a:ea typeface="宋体"/>
                        </a:rPr>
                        <a:t>start_pos</a:t>
                      </a:r>
                      <a:r>
                        <a:rPr lang="zh-CN" sz="1600" kern="0">
                          <a:latin typeface="Times New Roman"/>
                          <a:ea typeface="宋体"/>
                        </a:rPr>
                        <a:t>开始，删除长度为</a:t>
                      </a:r>
                      <a:r>
                        <a:rPr lang="en-US" sz="1600" kern="0">
                          <a:latin typeface="Times New Roman"/>
                          <a:ea typeface="宋体"/>
                        </a:rPr>
                        <a:t>length</a:t>
                      </a:r>
                      <a:r>
                        <a:rPr lang="zh-CN" sz="1600" kern="0">
                          <a:latin typeface="Times New Roman"/>
                          <a:ea typeface="宋体"/>
                        </a:rPr>
                        <a:t>的字符，然后在该位置插入</a:t>
                      </a:r>
                      <a:r>
                        <a:rPr lang="en-US" sz="1600" kern="0">
                          <a:latin typeface="Times New Roman"/>
                          <a:ea typeface="宋体"/>
                        </a:rPr>
                        <a:t>exp2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a:latin typeface="Times New Roman"/>
                          <a:ea typeface="宋体"/>
                        </a:rPr>
                        <a:t>stuff</a:t>
                      </a:r>
                      <a:r>
                        <a:rPr lang="en-US" sz="1600" kern="0" dirty="0">
                          <a:latin typeface="Times New Roman"/>
                          <a:ea typeface="宋体"/>
                        </a:rPr>
                        <a:t> (‘here and there’, 6, 3, ‘or’) </a:t>
                      </a:r>
                      <a:endParaRPr lang="zh-CN" sz="1600" kern="100" dirty="0">
                        <a:latin typeface="Times New Roman"/>
                        <a:ea typeface="宋体"/>
                      </a:endParaRPr>
                    </a:p>
                    <a:p>
                      <a:pPr marL="133350" indent="285750" algn="just">
                        <a:lnSpc>
                          <a:spcPct val="125000"/>
                        </a:lnSpc>
                        <a:spcAft>
                          <a:spcPts val="0"/>
                        </a:spcAft>
                      </a:pPr>
                      <a:r>
                        <a:rPr lang="en-US" sz="1600" kern="0" dirty="0">
                          <a:latin typeface="Times New Roman"/>
                          <a:ea typeface="宋体"/>
                        </a:rPr>
                        <a:t>= ‘here or there’</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8492">
                <a:tc>
                  <a:txBody>
                    <a:bodyPr/>
                    <a:lstStyle/>
                    <a:p>
                      <a:pPr algn="just">
                        <a:lnSpc>
                          <a:spcPct val="125000"/>
                        </a:lnSpc>
                        <a:spcAft>
                          <a:spcPts val="0"/>
                        </a:spcAft>
                      </a:pPr>
                      <a:r>
                        <a:rPr lang="en-US" sz="1600" b="1" i="1" kern="0">
                          <a:latin typeface="Times New Roman"/>
                          <a:ea typeface="宋体"/>
                        </a:rPr>
                        <a:t>substring</a:t>
                      </a:r>
                      <a:r>
                        <a:rPr lang="en-US" sz="1600" kern="0">
                          <a:latin typeface="Times New Roman"/>
                          <a:ea typeface="宋体"/>
                        </a:rPr>
                        <a:t>(exp, start_pos, </a:t>
                      </a:r>
                      <a:endParaRPr lang="zh-CN" sz="1600" kern="100">
                        <a:latin typeface="Times New Roman"/>
                        <a:ea typeface="宋体"/>
                      </a:endParaRPr>
                    </a:p>
                    <a:p>
                      <a:pPr indent="457200" algn="just">
                        <a:lnSpc>
                          <a:spcPct val="125000"/>
                        </a:lnSpc>
                        <a:spcAft>
                          <a:spcPts val="0"/>
                        </a:spcAft>
                      </a:pPr>
                      <a:r>
                        <a:rPr lang="en-US" sz="1600" kern="0">
                          <a:latin typeface="Times New Roman"/>
                          <a:ea typeface="宋体"/>
                        </a:rPr>
                        <a:t>length)</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exp</a:t>
                      </a:r>
                      <a:r>
                        <a:rPr lang="zh-CN" sz="1600" kern="0">
                          <a:latin typeface="Times New Roman"/>
                          <a:ea typeface="宋体"/>
                        </a:rPr>
                        <a:t>中从</a:t>
                      </a:r>
                      <a:r>
                        <a:rPr lang="en-US" sz="1600" kern="0">
                          <a:latin typeface="Times New Roman"/>
                          <a:ea typeface="宋体"/>
                        </a:rPr>
                        <a:t>start_pos</a:t>
                      </a:r>
                      <a:r>
                        <a:rPr lang="zh-CN" sz="1600" kern="0">
                          <a:latin typeface="Times New Roman"/>
                          <a:ea typeface="宋体"/>
                        </a:rPr>
                        <a:t>开始，长度为</a:t>
                      </a:r>
                      <a:r>
                        <a:rPr lang="en-US" sz="1600" kern="0">
                          <a:latin typeface="Times New Roman"/>
                          <a:ea typeface="宋体"/>
                        </a:rPr>
                        <a:t>length</a:t>
                      </a:r>
                      <a:r>
                        <a:rPr lang="zh-CN" sz="1600" kern="0">
                          <a:latin typeface="Times New Roman"/>
                          <a:ea typeface="宋体"/>
                        </a:rPr>
                        <a:t>的子串</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substring</a:t>
                      </a:r>
                      <a:r>
                        <a:rPr lang="en-US" sz="1600" kern="0">
                          <a:latin typeface="Times New Roman"/>
                          <a:ea typeface="宋体"/>
                        </a:rPr>
                        <a:t> (‘here and there’, 6, 3) </a:t>
                      </a:r>
                      <a:endParaRPr lang="zh-CN" sz="1600" kern="100">
                        <a:latin typeface="Times New Roman"/>
                        <a:ea typeface="宋体"/>
                      </a:endParaRPr>
                    </a:p>
                    <a:p>
                      <a:pPr marL="133350" indent="285750" algn="just">
                        <a:lnSpc>
                          <a:spcPct val="125000"/>
                        </a:lnSpc>
                        <a:spcAft>
                          <a:spcPts val="0"/>
                        </a:spcAft>
                      </a:pPr>
                      <a:r>
                        <a:rPr lang="en-US" sz="1600" kern="0">
                          <a:latin typeface="Times New Roman"/>
                          <a:ea typeface="宋体"/>
                        </a:rPr>
                        <a:t>= ‘and’</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0161">
                <a:tc>
                  <a:txBody>
                    <a:bodyPr/>
                    <a:lstStyle/>
                    <a:p>
                      <a:pPr algn="just">
                        <a:lnSpc>
                          <a:spcPct val="125000"/>
                        </a:lnSpc>
                        <a:spcAft>
                          <a:spcPts val="0"/>
                        </a:spcAft>
                      </a:pPr>
                      <a:r>
                        <a:rPr lang="en-US" sz="1600" b="1" i="1" kern="0" dirty="0">
                          <a:latin typeface="Times New Roman"/>
                          <a:ea typeface="宋体"/>
                        </a:rPr>
                        <a:t>reverse</a:t>
                      </a:r>
                      <a:r>
                        <a:rPr lang="en-US" sz="1600" kern="0" dirty="0">
                          <a:latin typeface="Times New Roman"/>
                          <a:ea typeface="宋体"/>
                        </a:rPr>
                        <a:t>(</a:t>
                      </a:r>
                      <a:r>
                        <a:rPr lang="en-US" sz="1600" kern="0" dirty="0" err="1">
                          <a:latin typeface="Times New Roman"/>
                          <a:ea typeface="宋体"/>
                        </a:rPr>
                        <a:t>exp</a:t>
                      </a:r>
                      <a:r>
                        <a:rPr lang="en-US" sz="1600" kern="0" dirty="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exp</a:t>
                      </a:r>
                      <a:r>
                        <a:rPr lang="zh-CN" sz="1600" kern="0">
                          <a:latin typeface="Times New Roman"/>
                          <a:ea typeface="宋体"/>
                        </a:rPr>
                        <a:t>的逆序</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a:latin typeface="Times New Roman"/>
                          <a:ea typeface="宋体"/>
                        </a:rPr>
                        <a:t>reverse</a:t>
                      </a:r>
                      <a:r>
                        <a:rPr lang="en-US" sz="1600" kern="0" dirty="0">
                          <a:latin typeface="Times New Roman"/>
                          <a:ea typeface="宋体"/>
                        </a:rPr>
                        <a:t> (‘Able was I ere I saw Elba’) </a:t>
                      </a:r>
                      <a:endParaRPr lang="zh-CN" sz="1600" kern="100" dirty="0" smtClean="0">
                        <a:latin typeface="Times New Roman"/>
                        <a:ea typeface="宋体"/>
                      </a:endParaRPr>
                    </a:p>
                    <a:p>
                      <a:pPr marL="133350" algn="just">
                        <a:lnSpc>
                          <a:spcPct val="125000"/>
                        </a:lnSpc>
                        <a:spcAft>
                          <a:spcPts val="0"/>
                        </a:spcAft>
                      </a:pPr>
                      <a:r>
                        <a:rPr lang="en-US" sz="1600" kern="0" dirty="0" smtClean="0">
                          <a:latin typeface="Times New Roman"/>
                          <a:ea typeface="宋体"/>
                        </a:rPr>
                        <a:t>= ‘</a:t>
                      </a:r>
                      <a:r>
                        <a:rPr lang="en-US" sz="1600" kern="0" dirty="0" err="1" smtClean="0">
                          <a:latin typeface="Times New Roman"/>
                          <a:ea typeface="宋体"/>
                        </a:rPr>
                        <a:t>ablE</a:t>
                      </a:r>
                      <a:r>
                        <a:rPr lang="en-US" sz="1600" kern="0" dirty="0" smtClean="0">
                          <a:latin typeface="Times New Roman"/>
                          <a:ea typeface="宋体"/>
                        </a:rPr>
                        <a:t> was I ere I saw </a:t>
                      </a:r>
                      <a:r>
                        <a:rPr lang="en-US" sz="1600" kern="0" dirty="0" err="1" smtClean="0">
                          <a:latin typeface="Times New Roman"/>
                          <a:ea typeface="宋体"/>
                        </a:rPr>
                        <a:t>elbA</a:t>
                      </a:r>
                      <a:r>
                        <a:rPr lang="en-US" sz="1600" kern="0" dirty="0" smtClean="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08492">
                <a:tc>
                  <a:txBody>
                    <a:bodyPr/>
                    <a:lstStyle/>
                    <a:p>
                      <a:pPr algn="just">
                        <a:lnSpc>
                          <a:spcPct val="125000"/>
                        </a:lnSpc>
                        <a:spcAft>
                          <a:spcPts val="0"/>
                        </a:spcAft>
                      </a:pPr>
                      <a:r>
                        <a:rPr lang="en-US" sz="1600" b="1" i="1" kern="0">
                          <a:latin typeface="Times New Roman"/>
                          <a:ea typeface="宋体"/>
                        </a:rPr>
                        <a:t>len</a:t>
                      </a:r>
                      <a:r>
                        <a:rPr lang="en-US" sz="1600" kern="0">
                          <a:latin typeface="Times New Roman"/>
                          <a:ea typeface="宋体"/>
                        </a:rPr>
                        <a:t>(exp)</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返回字符串</a:t>
                      </a:r>
                      <a:r>
                        <a:rPr lang="en-US" sz="1600" kern="0">
                          <a:latin typeface="Times New Roman"/>
                          <a:ea typeface="宋体"/>
                        </a:rPr>
                        <a:t>exp</a:t>
                      </a:r>
                      <a:r>
                        <a:rPr lang="zh-CN" sz="1600" kern="0">
                          <a:latin typeface="Times New Roman"/>
                          <a:ea typeface="宋体"/>
                        </a:rPr>
                        <a:t>中的字符个数，其中不包括末尾空格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err="1">
                          <a:latin typeface="Times New Roman"/>
                          <a:ea typeface="宋体"/>
                        </a:rPr>
                        <a:t>len</a:t>
                      </a:r>
                      <a:r>
                        <a:rPr lang="en-US" sz="1600" kern="0" dirty="0">
                          <a:latin typeface="Times New Roman"/>
                          <a:ea typeface="宋体"/>
                        </a:rPr>
                        <a:t> (‘  here and there  ‘) = 16</a:t>
                      </a:r>
                      <a:endParaRPr lang="zh-CN" sz="1600" kern="100" dirty="0">
                        <a:latin typeface="Times New Roman"/>
                        <a:ea typeface="宋体"/>
                      </a:endParaRPr>
                    </a:p>
                    <a:p>
                      <a:pPr marL="114935" indent="-114935" algn="just">
                        <a:lnSpc>
                          <a:spcPct val="125000"/>
                        </a:lnSpc>
                        <a:spcAft>
                          <a:spcPts val="0"/>
                        </a:spcAft>
                      </a:pPr>
                      <a:r>
                        <a:rPr lang="en-US" sz="1600" b="1" i="1" kern="0" dirty="0" err="1">
                          <a:latin typeface="Times New Roman"/>
                          <a:ea typeface="宋体"/>
                        </a:rPr>
                        <a:t>len</a:t>
                      </a:r>
                      <a:r>
                        <a:rPr lang="en-US" sz="1600" kern="0" dirty="0">
                          <a:latin typeface="Times New Roman"/>
                          <a:ea typeface="宋体"/>
                        </a:rPr>
                        <a:t> (‘here and there’) = 14</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00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eaLnBrk="1" hangingPunct="1">
              <a:defRPr/>
            </a:pPr>
            <a:r>
              <a:rPr lang="en-US" altLang="zh-CN" smtClean="0"/>
              <a:t>T-SQL</a:t>
            </a:r>
            <a:endParaRPr lang="en-US" altLang="zh-CN" dirty="0" smtClean="0"/>
          </a:p>
        </p:txBody>
      </p:sp>
      <p:sp>
        <p:nvSpPr>
          <p:cNvPr id="691203" name="Rectangle 3"/>
          <p:cNvSpPr>
            <a:spLocks noGrp="1" noChangeArrowheads="1"/>
          </p:cNvSpPr>
          <p:nvPr>
            <p:ph type="body" idx="1"/>
          </p:nvPr>
        </p:nvSpPr>
        <p:spPr>
          <a:xfrm>
            <a:off x="2987824" y="1052736"/>
            <a:ext cx="3347864" cy="5589240"/>
          </a:xfrm>
        </p:spPr>
        <p:txBody>
          <a:bodyPr/>
          <a:lstStyle/>
          <a:p>
            <a:pPr eaLnBrk="1" hangingPunct="1">
              <a:spcBef>
                <a:spcPts val="1200"/>
              </a:spcBef>
              <a:defRPr/>
            </a:pPr>
            <a:r>
              <a:rPr lang="zh-CN" altLang="en-US" dirty="0" smtClean="0"/>
              <a:t>基本脚本语法</a:t>
            </a:r>
            <a:endParaRPr lang="en-US" altLang="zh-CN" dirty="0" smtClean="0"/>
          </a:p>
          <a:p>
            <a:pPr lvl="1" eaLnBrk="1" hangingPunct="1">
              <a:spcBef>
                <a:spcPts val="1200"/>
              </a:spcBef>
              <a:defRPr/>
            </a:pPr>
            <a:r>
              <a:rPr lang="zh-CN" altLang="en-US" dirty="0" smtClean="0"/>
              <a:t>批处理</a:t>
            </a:r>
          </a:p>
          <a:p>
            <a:pPr lvl="1" eaLnBrk="1" hangingPunct="1">
              <a:spcBef>
                <a:spcPts val="1200"/>
              </a:spcBef>
              <a:defRPr/>
            </a:pPr>
            <a:r>
              <a:rPr lang="zh-CN" altLang="en-US" dirty="0" smtClean="0"/>
              <a:t>注释</a:t>
            </a:r>
          </a:p>
          <a:p>
            <a:pPr lvl="1" eaLnBrk="1" hangingPunct="1">
              <a:spcBef>
                <a:spcPts val="1200"/>
              </a:spcBef>
              <a:defRPr/>
            </a:pPr>
            <a:r>
              <a:rPr lang="zh-CN" altLang="en-US" dirty="0" smtClean="0"/>
              <a:t>局部变量</a:t>
            </a:r>
          </a:p>
          <a:p>
            <a:pPr lvl="1" eaLnBrk="1" hangingPunct="1">
              <a:spcBef>
                <a:spcPts val="1200"/>
              </a:spcBef>
              <a:defRPr/>
            </a:pPr>
            <a:r>
              <a:rPr lang="zh-CN" altLang="en-US" dirty="0" smtClean="0"/>
              <a:t>控制流</a:t>
            </a:r>
            <a:endParaRPr lang="en-US" altLang="zh-CN" dirty="0" smtClean="0"/>
          </a:p>
          <a:p>
            <a:pPr lvl="1" eaLnBrk="1" hangingPunct="1">
              <a:spcBef>
                <a:spcPts val="1200"/>
              </a:spcBef>
              <a:defRPr/>
            </a:pPr>
            <a:r>
              <a:rPr lang="zh-CN" altLang="en-US" dirty="0" smtClean="0"/>
              <a:t>错误处理</a:t>
            </a:r>
          </a:p>
          <a:p>
            <a:pPr eaLnBrk="1" hangingPunct="1">
              <a:spcBef>
                <a:spcPts val="1200"/>
              </a:spcBef>
              <a:defRPr/>
            </a:pPr>
            <a:r>
              <a:rPr lang="zh-CN" altLang="en-US" dirty="0" smtClean="0"/>
              <a:t>游标</a:t>
            </a:r>
            <a:endParaRPr lang="en-US" altLang="zh-CN" dirty="0" smtClean="0"/>
          </a:p>
          <a:p>
            <a:pPr eaLnBrk="1" hangingPunct="1">
              <a:spcBef>
                <a:spcPts val="1200"/>
              </a:spcBef>
              <a:defRPr/>
            </a:pPr>
            <a:r>
              <a:rPr lang="zh-CN" altLang="en-US" dirty="0" smtClean="0"/>
              <a:t>动态</a:t>
            </a:r>
            <a:r>
              <a:rPr lang="en-US" altLang="zh-CN" dirty="0" smtClean="0"/>
              <a:t>SQL</a:t>
            </a:r>
            <a:endParaRPr lang="zh-CN"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smtClean="0"/>
              <a:t>范张鸡黍</a:t>
            </a:r>
            <a:endParaRPr lang="zh-CN" altLang="en-US" dirty="0"/>
          </a:p>
        </p:txBody>
      </p:sp>
      <p:graphicFrame>
        <p:nvGraphicFramePr>
          <p:cNvPr id="5" name="表格 4"/>
          <p:cNvGraphicFramePr>
            <a:graphicFrameLocks noGrp="1"/>
          </p:cNvGraphicFramePr>
          <p:nvPr/>
        </p:nvGraphicFramePr>
        <p:xfrm>
          <a:off x="755578" y="1412776"/>
          <a:ext cx="7704854" cy="3275433"/>
        </p:xfrm>
        <a:graphic>
          <a:graphicData uri="http://schemas.openxmlformats.org/drawingml/2006/table">
            <a:tbl>
              <a:tblPr/>
              <a:tblGrid>
                <a:gridCol w="1966916">
                  <a:extLst>
                    <a:ext uri="{9D8B030D-6E8A-4147-A177-3AD203B41FA5}">
                      <a16:colId xmlns:a16="http://schemas.microsoft.com/office/drawing/2014/main" val="20000"/>
                    </a:ext>
                  </a:extLst>
                </a:gridCol>
                <a:gridCol w="3118024">
                  <a:extLst>
                    <a:ext uri="{9D8B030D-6E8A-4147-A177-3AD203B41FA5}">
                      <a16:colId xmlns:a16="http://schemas.microsoft.com/office/drawing/2014/main" val="20001"/>
                    </a:ext>
                  </a:extLst>
                </a:gridCol>
                <a:gridCol w="2619914">
                  <a:extLst>
                    <a:ext uri="{9D8B030D-6E8A-4147-A177-3AD203B41FA5}">
                      <a16:colId xmlns:a16="http://schemas.microsoft.com/office/drawing/2014/main" val="20002"/>
                    </a:ext>
                  </a:extLst>
                </a:gridCol>
              </a:tblGrid>
              <a:tr h="467919">
                <a:tc>
                  <a:txBody>
                    <a:bodyPr/>
                    <a:lstStyle/>
                    <a:p>
                      <a:pPr algn="just">
                        <a:lnSpc>
                          <a:spcPct val="125000"/>
                        </a:lnSpc>
                        <a:spcAft>
                          <a:spcPts val="0"/>
                        </a:spcAft>
                      </a:pPr>
                      <a:r>
                        <a:rPr lang="en-US" sz="1600" b="1" i="1" kern="0" dirty="0">
                          <a:latin typeface="Times New Roman"/>
                          <a:ea typeface="宋体"/>
                        </a:rPr>
                        <a:t>replicate</a:t>
                      </a:r>
                      <a:r>
                        <a:rPr lang="en-US" sz="1600" kern="0" dirty="0">
                          <a:latin typeface="Times New Roman"/>
                          <a:ea typeface="宋体"/>
                        </a:rPr>
                        <a:t>(exp, </a:t>
                      </a:r>
                      <a:r>
                        <a:rPr lang="en-US" sz="1600" kern="0" dirty="0" err="1">
                          <a:latin typeface="Times New Roman"/>
                          <a:ea typeface="宋体"/>
                        </a:rPr>
                        <a:t>nums</a:t>
                      </a:r>
                      <a:r>
                        <a:rPr lang="en-US" sz="1600" kern="0" dirty="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将字符串</a:t>
                      </a:r>
                      <a:r>
                        <a:rPr lang="en-US" sz="1600" kern="0">
                          <a:latin typeface="Times New Roman"/>
                          <a:ea typeface="宋体"/>
                        </a:rPr>
                        <a:t>exp</a:t>
                      </a:r>
                      <a:r>
                        <a:rPr lang="zh-CN" sz="1600" kern="0">
                          <a:latin typeface="Times New Roman"/>
                          <a:ea typeface="宋体"/>
                        </a:rPr>
                        <a:t>重复</a:t>
                      </a:r>
                      <a:r>
                        <a:rPr lang="en-US" sz="1600" kern="0">
                          <a:latin typeface="Times New Roman"/>
                          <a:ea typeface="宋体"/>
                        </a:rPr>
                        <a:t>nums</a:t>
                      </a:r>
                      <a:r>
                        <a:rPr lang="zh-CN" sz="1600" kern="0">
                          <a:latin typeface="Times New Roman"/>
                          <a:ea typeface="宋体"/>
                        </a:rPr>
                        <a:t>次</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replicate</a:t>
                      </a:r>
                      <a:r>
                        <a:rPr lang="en-US" sz="1600" kern="0">
                          <a:latin typeface="Times New Roman"/>
                          <a:ea typeface="宋体"/>
                        </a:rPr>
                        <a:t> (‘ha’, 3) = ‘hahaha’</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03757">
                <a:tc>
                  <a:txBody>
                    <a:bodyPr/>
                    <a:lstStyle/>
                    <a:p>
                      <a:pPr algn="just">
                        <a:lnSpc>
                          <a:spcPct val="125000"/>
                        </a:lnSpc>
                        <a:spcAft>
                          <a:spcPts val="0"/>
                        </a:spcAft>
                      </a:pPr>
                      <a:r>
                        <a:rPr lang="en-US" sz="1600" b="1" i="1" kern="0">
                          <a:latin typeface="Times New Roman"/>
                          <a:ea typeface="宋体"/>
                        </a:rPr>
                        <a:t>str</a:t>
                      </a:r>
                      <a:r>
                        <a:rPr lang="en-US" sz="1600" kern="0">
                          <a:latin typeface="Times New Roman"/>
                          <a:ea typeface="宋体"/>
                        </a:rPr>
                        <a:t>(float_exp,length, </a:t>
                      </a:r>
                      <a:endParaRPr lang="zh-CN" sz="1600" kern="100">
                        <a:latin typeface="Times New Roman"/>
                        <a:ea typeface="宋体"/>
                      </a:endParaRPr>
                    </a:p>
                    <a:p>
                      <a:pPr indent="171450" algn="just">
                        <a:lnSpc>
                          <a:spcPct val="125000"/>
                        </a:lnSpc>
                        <a:spcAft>
                          <a:spcPts val="0"/>
                        </a:spcAft>
                      </a:pPr>
                      <a:r>
                        <a:rPr lang="en-US" sz="1600" kern="0">
                          <a:latin typeface="Times New Roman"/>
                          <a:ea typeface="宋体"/>
                        </a:rPr>
                        <a:t>decimal)</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返回由数字</a:t>
                      </a:r>
                      <a:r>
                        <a:rPr lang="en-US" sz="1600" kern="0">
                          <a:latin typeface="Times New Roman"/>
                          <a:ea typeface="宋体"/>
                        </a:rPr>
                        <a:t>float_exp</a:t>
                      </a:r>
                      <a:r>
                        <a:rPr lang="zh-CN" sz="1600" kern="0">
                          <a:latin typeface="Times New Roman"/>
                          <a:ea typeface="宋体"/>
                        </a:rPr>
                        <a:t>转换过来的字符串，</a:t>
                      </a:r>
                      <a:r>
                        <a:rPr lang="en-US" sz="1600" kern="0">
                          <a:latin typeface="Times New Roman"/>
                          <a:ea typeface="宋体"/>
                        </a:rPr>
                        <a:t>length</a:t>
                      </a:r>
                      <a:r>
                        <a:rPr lang="zh-CN" sz="1600" kern="0">
                          <a:latin typeface="Times New Roman"/>
                          <a:ea typeface="宋体"/>
                        </a:rPr>
                        <a:t>是总长度，</a:t>
                      </a:r>
                      <a:r>
                        <a:rPr lang="en-US" sz="1600" kern="0">
                          <a:latin typeface="Times New Roman"/>
                          <a:ea typeface="宋体"/>
                        </a:rPr>
                        <a:t>decimal</a:t>
                      </a:r>
                      <a:r>
                        <a:rPr lang="zh-CN" sz="1600" kern="0">
                          <a:latin typeface="Times New Roman"/>
                          <a:ea typeface="宋体"/>
                        </a:rPr>
                        <a:t>是小数点右边的小数位数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a:latin typeface="Times New Roman"/>
                          <a:ea typeface="宋体"/>
                        </a:rPr>
                        <a:t>str</a:t>
                      </a:r>
                      <a:r>
                        <a:rPr lang="en-US" sz="1600" kern="0">
                          <a:latin typeface="Times New Roman"/>
                          <a:ea typeface="宋体"/>
                        </a:rPr>
                        <a:t> (123.45, 10, 5) = ‘  123.4500’</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3757">
                <a:tc>
                  <a:txBody>
                    <a:bodyPr/>
                    <a:lstStyle/>
                    <a:p>
                      <a:pPr algn="just">
                        <a:lnSpc>
                          <a:spcPct val="125000"/>
                        </a:lnSpc>
                        <a:spcAft>
                          <a:spcPts val="0"/>
                        </a:spcAft>
                      </a:pPr>
                      <a:r>
                        <a:rPr lang="en-US" sz="1600" b="1" i="1" kern="0">
                          <a:latin typeface="Times New Roman"/>
                          <a:ea typeface="宋体"/>
                        </a:rPr>
                        <a:t>concat</a:t>
                      </a:r>
                      <a:r>
                        <a:rPr lang="en-US" sz="1600" kern="0">
                          <a:latin typeface="Times New Roman"/>
                          <a:ea typeface="宋体"/>
                        </a:rPr>
                        <a:t>(exp1, exp2, …)</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dirty="0">
                          <a:latin typeface="Times New Roman"/>
                          <a:ea typeface="宋体"/>
                        </a:rPr>
                        <a:t>串接字符串</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935" indent="-114935" algn="just">
                        <a:lnSpc>
                          <a:spcPct val="125000"/>
                        </a:lnSpc>
                        <a:spcAft>
                          <a:spcPts val="0"/>
                        </a:spcAft>
                      </a:pPr>
                      <a:r>
                        <a:rPr lang="en-US" sz="1600" b="1" i="1" kern="0" dirty="0" err="1">
                          <a:latin typeface="Times New Roman"/>
                          <a:ea typeface="宋体"/>
                        </a:rPr>
                        <a:t>concat</a:t>
                      </a:r>
                      <a:r>
                        <a:rPr lang="en-US" sz="1600" kern="0" dirty="0">
                          <a:latin typeface="Times New Roman"/>
                          <a:ea typeface="宋体"/>
                        </a:rPr>
                        <a:t>('Happy ', 'Birthday ','to', 'You')</a:t>
                      </a:r>
                      <a:endParaRPr lang="zh-CN" sz="1600" kern="100" dirty="0">
                        <a:latin typeface="Times New Roman"/>
                        <a:ea typeface="宋体"/>
                      </a:endParaRPr>
                    </a:p>
                    <a:p>
                      <a:pPr marL="114935" indent="-114935" algn="just">
                        <a:lnSpc>
                          <a:spcPct val="125000"/>
                        </a:lnSpc>
                        <a:spcAft>
                          <a:spcPts val="0"/>
                        </a:spcAft>
                      </a:pPr>
                      <a:r>
                        <a:rPr lang="en-US" sz="1600" b="1" i="1" kern="0" dirty="0">
                          <a:latin typeface="Times New Roman"/>
                          <a:ea typeface="宋体"/>
                        </a:rPr>
                        <a:t>= </a:t>
                      </a:r>
                      <a:r>
                        <a:rPr lang="en-US" sz="1600" kern="0" dirty="0">
                          <a:latin typeface="Times New Roman"/>
                          <a:ea typeface="宋体"/>
                        </a:rPr>
                        <a:t>' Happy Birthday to You '</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539552" y="5027692"/>
            <a:ext cx="7776864" cy="1569660"/>
          </a:xfrm>
          <a:prstGeom prst="rect">
            <a:avLst/>
          </a:prstGeom>
          <a:noFill/>
        </p:spPr>
        <p:txBody>
          <a:bodyPr wrap="square" rtlCol="0">
            <a:spAutoFit/>
          </a:bodyPr>
          <a:lstStyle/>
          <a:p>
            <a:r>
              <a:rPr lang="en-US" altLang="zh-CN" sz="2400" dirty="0" smtClean="0">
                <a:latin typeface="+mn-lt"/>
                <a:ea typeface="华文新魏" pitchFamily="2" charset="-122"/>
              </a:rPr>
              <a:t>Oracle</a:t>
            </a:r>
            <a:r>
              <a:rPr lang="zh-CN" altLang="en-US" sz="2400" dirty="0" smtClean="0">
                <a:latin typeface="+mn-lt"/>
                <a:ea typeface="华文新魏" pitchFamily="2" charset="-122"/>
              </a:rPr>
              <a:t>的</a:t>
            </a:r>
            <a:r>
              <a:rPr lang="en-US" altLang="zh-CN" sz="2400" dirty="0" smtClean="0">
                <a:latin typeface="+mn-lt"/>
                <a:ea typeface="华文新魏" pitchFamily="2" charset="-122"/>
              </a:rPr>
              <a:t>translate</a:t>
            </a:r>
            <a:r>
              <a:rPr lang="zh-CN" altLang="en-US" sz="2400" dirty="0" smtClean="0">
                <a:latin typeface="+mn-lt"/>
                <a:ea typeface="华文新魏" pitchFamily="2" charset="-122"/>
              </a:rPr>
              <a:t>函数：逐一替换，类似嵌套的</a:t>
            </a:r>
            <a:r>
              <a:rPr lang="en-US" altLang="zh-CN" sz="2400" dirty="0" smtClean="0">
                <a:latin typeface="+mn-lt"/>
                <a:ea typeface="华文新魏" pitchFamily="2" charset="-122"/>
              </a:rPr>
              <a:t>replace</a:t>
            </a:r>
          </a:p>
          <a:p>
            <a:r>
              <a:rPr lang="en-US" altLang="zh-CN" sz="2400" dirty="0" smtClean="0">
                <a:latin typeface="+mn-lt"/>
                <a:ea typeface="华文新魏" pitchFamily="2" charset="-122"/>
              </a:rPr>
              <a:t>translate(exp,  </a:t>
            </a:r>
            <a:r>
              <a:rPr lang="en-US" altLang="zh-CN" sz="2400" dirty="0" err="1" smtClean="0">
                <a:latin typeface="+mn-lt"/>
                <a:ea typeface="华文新魏" pitchFamily="2" charset="-122"/>
              </a:rPr>
              <a:t>from_string</a:t>
            </a:r>
            <a:r>
              <a:rPr lang="en-US" altLang="zh-CN" sz="2400" dirty="0" smtClean="0">
                <a:latin typeface="+mn-lt"/>
                <a:ea typeface="华文新魏" pitchFamily="2" charset="-122"/>
              </a:rPr>
              <a:t>, </a:t>
            </a:r>
            <a:r>
              <a:rPr lang="en-US" altLang="zh-CN" sz="2400" dirty="0" err="1" smtClean="0">
                <a:latin typeface="+mn-lt"/>
                <a:ea typeface="华文新魏" pitchFamily="2" charset="-122"/>
              </a:rPr>
              <a:t>to_string</a:t>
            </a:r>
            <a:r>
              <a:rPr lang="en-US" altLang="zh-CN" sz="2400" dirty="0" smtClean="0">
                <a:latin typeface="+mn-lt"/>
                <a:ea typeface="华文新魏" pitchFamily="2" charset="-122"/>
              </a:rPr>
              <a:t>)</a:t>
            </a:r>
          </a:p>
          <a:p>
            <a:r>
              <a:rPr lang="en-US" altLang="zh-CN" sz="2400" dirty="0" smtClean="0">
                <a:latin typeface="+mn-lt"/>
                <a:ea typeface="华文新魏" pitchFamily="2" charset="-122"/>
              </a:rPr>
              <a:t>translate( ‘database’,  ‘</a:t>
            </a:r>
            <a:r>
              <a:rPr lang="en-US" altLang="zh-CN" sz="2400" dirty="0" err="1" smtClean="0">
                <a:latin typeface="+mn-lt"/>
                <a:ea typeface="华文新魏" pitchFamily="2" charset="-122"/>
              </a:rPr>
              <a:t>dat</a:t>
            </a:r>
            <a:r>
              <a:rPr lang="en-US" altLang="zh-CN" sz="2400" dirty="0" smtClean="0">
                <a:latin typeface="+mn-lt"/>
                <a:ea typeface="华文新魏" pitchFamily="2" charset="-122"/>
              </a:rPr>
              <a:t>’, ‘</a:t>
            </a:r>
            <a:r>
              <a:rPr lang="en-US" altLang="zh-CN" sz="2400" dirty="0" err="1" smtClean="0">
                <a:latin typeface="+mn-lt"/>
                <a:ea typeface="华文新魏" pitchFamily="2" charset="-122"/>
              </a:rPr>
              <a:t>xy</a:t>
            </a:r>
            <a:r>
              <a:rPr lang="en-US" altLang="zh-CN" sz="2400" dirty="0" smtClean="0">
                <a:latin typeface="+mn-lt"/>
                <a:ea typeface="华文新魏" pitchFamily="2" charset="-122"/>
              </a:rPr>
              <a:t>’ ) = ‘</a:t>
            </a:r>
            <a:r>
              <a:rPr lang="en-US" altLang="zh-CN" sz="2400" dirty="0" err="1" smtClean="0">
                <a:latin typeface="+mn-lt"/>
                <a:ea typeface="华文新魏" pitchFamily="2" charset="-122"/>
              </a:rPr>
              <a:t>xyybyse</a:t>
            </a:r>
            <a:r>
              <a:rPr lang="en-US" altLang="zh-CN" sz="2400" dirty="0" smtClean="0">
                <a:latin typeface="+mn-lt"/>
                <a:ea typeface="华文新魏" pitchFamily="2" charset="-122"/>
              </a:rPr>
              <a:t>’ </a:t>
            </a:r>
            <a:endParaRPr lang="zh-CN" altLang="en-US" sz="2400" dirty="0">
              <a:latin typeface="+mn-lt"/>
              <a:ea typeface="华文新魏"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羊角哀 左伯桃</a:t>
            </a:r>
            <a:endParaRPr lang="zh-CN" altLang="en-US" dirty="0"/>
          </a:p>
        </p:txBody>
      </p:sp>
      <p:sp>
        <p:nvSpPr>
          <p:cNvPr id="3" name="内容占位符 2"/>
          <p:cNvSpPr>
            <a:spLocks noGrp="1"/>
          </p:cNvSpPr>
          <p:nvPr>
            <p:ph idx="1"/>
          </p:nvPr>
        </p:nvSpPr>
        <p:spPr/>
        <p:txBody>
          <a:bodyPr/>
          <a:lstStyle/>
          <a:p>
            <a:pPr>
              <a:spcBef>
                <a:spcPts val="1200"/>
              </a:spcBef>
              <a:defRPr/>
            </a:pPr>
            <a:r>
              <a:rPr lang="zh-CN" altLang="en-US" dirty="0" smtClean="0"/>
              <a:t>计算指定字符在字符串中出现的次数</a:t>
            </a:r>
          </a:p>
          <a:p>
            <a:pPr lvl="1">
              <a:spcBef>
                <a:spcPts val="1200"/>
              </a:spcBef>
              <a:buFont typeface="Wingdings" pitchFamily="2" charset="2"/>
              <a:buNone/>
              <a:defRPr/>
            </a:pPr>
            <a:r>
              <a:rPr lang="en-US" b="1" i="1" dirty="0" smtClean="0"/>
              <a:t>select</a:t>
            </a:r>
            <a:r>
              <a:rPr lang="en-US" dirty="0" smtClean="0"/>
              <a:t>	</a:t>
            </a:r>
            <a:r>
              <a:rPr lang="en-US" b="1" i="1" dirty="0" err="1" smtClean="0"/>
              <a:t>len</a:t>
            </a:r>
            <a:r>
              <a:rPr lang="en-US" dirty="0" smtClean="0"/>
              <a:t>('databases') </a:t>
            </a:r>
            <a:r>
              <a:rPr lang="en-US" dirty="0" smtClean="0">
                <a:sym typeface="Symbol"/>
              </a:rPr>
              <a:t></a:t>
            </a:r>
            <a:r>
              <a:rPr lang="en-US" dirty="0" smtClean="0"/>
              <a:t> </a:t>
            </a:r>
          </a:p>
          <a:p>
            <a:pPr lvl="1">
              <a:spcBef>
                <a:spcPts val="1200"/>
              </a:spcBef>
              <a:buFont typeface="Wingdings" pitchFamily="2" charset="2"/>
              <a:buNone/>
              <a:defRPr/>
            </a:pPr>
            <a:r>
              <a:rPr lang="en-US" b="1" i="1" dirty="0" smtClean="0"/>
              <a:t>			</a:t>
            </a:r>
            <a:r>
              <a:rPr lang="en-US" b="1" i="1" dirty="0" err="1" smtClean="0"/>
              <a:t>len</a:t>
            </a:r>
            <a:r>
              <a:rPr lang="en-US" dirty="0" smtClean="0"/>
              <a:t>(</a:t>
            </a:r>
            <a:r>
              <a:rPr lang="en-US" b="1" i="1" dirty="0" smtClean="0"/>
              <a:t>replace</a:t>
            </a:r>
            <a:r>
              <a:rPr lang="en-US" dirty="0" smtClean="0"/>
              <a:t>(‘databases’, ‘a’, ‘’))</a:t>
            </a:r>
            <a:endParaRPr lang="zh-CN" altLang="en-US" dirty="0" smtClean="0"/>
          </a:p>
          <a:p>
            <a:pPr lvl="1">
              <a:spcBef>
                <a:spcPts val="1200"/>
              </a:spcBef>
              <a:buFont typeface="Wingdings" pitchFamily="2" charset="2"/>
              <a:buNone/>
              <a:defRPr/>
            </a:pPr>
            <a:r>
              <a:rPr lang="en-US" b="1" i="1" dirty="0" err="1" smtClean="0"/>
              <a:t>len</a:t>
            </a:r>
            <a:r>
              <a:rPr lang="en-US" dirty="0" smtClean="0"/>
              <a:t>('databases')</a:t>
            </a:r>
            <a:r>
              <a:rPr lang="zh-CN" altLang="en-US" dirty="0" smtClean="0"/>
              <a:t>是整个字符串的长度，</a:t>
            </a:r>
            <a:endParaRPr lang="en-US" altLang="zh-CN" dirty="0" smtClean="0"/>
          </a:p>
          <a:p>
            <a:pPr lvl="1">
              <a:spcBef>
                <a:spcPts val="1200"/>
              </a:spcBef>
              <a:buFont typeface="Wingdings" pitchFamily="2" charset="2"/>
              <a:buNone/>
              <a:defRPr/>
            </a:pPr>
            <a:r>
              <a:rPr lang="en-US" b="1" i="1" dirty="0" err="1" smtClean="0"/>
              <a:t>len</a:t>
            </a:r>
            <a:r>
              <a:rPr lang="en-US" dirty="0" smtClean="0"/>
              <a:t>(</a:t>
            </a:r>
            <a:r>
              <a:rPr lang="en-US" b="1" i="1" dirty="0" smtClean="0"/>
              <a:t>replace</a:t>
            </a:r>
            <a:r>
              <a:rPr lang="en-US" dirty="0" smtClean="0"/>
              <a:t>('databases', 'a', '')</a:t>
            </a:r>
            <a:r>
              <a:rPr lang="zh-CN" altLang="en-US" dirty="0" smtClean="0"/>
              <a:t>是去掉</a:t>
            </a:r>
            <a:r>
              <a:rPr lang="en-US" dirty="0" smtClean="0"/>
              <a:t>a</a:t>
            </a:r>
            <a:r>
              <a:rPr lang="zh-CN" altLang="en-US" dirty="0" smtClean="0"/>
              <a:t>之后的长度</a:t>
            </a:r>
          </a:p>
          <a:p>
            <a:pPr lvl="1">
              <a:spcBef>
                <a:spcPts val="1200"/>
              </a:spcBef>
              <a:buFont typeface="Wingdings" pitchFamily="2" charset="2"/>
              <a:buNone/>
              <a:defRPr/>
            </a:pPr>
            <a:r>
              <a:rPr lang="en-US" altLang="zh-CN" dirty="0" smtClean="0"/>
              <a:t>	</a:t>
            </a:r>
            <a:r>
              <a:rPr lang="zh-CN" altLang="en-US" dirty="0" smtClean="0"/>
              <a:t>注意如果是检索多个字符的出现次数的话，还要除以相应的字符个数</a:t>
            </a:r>
          </a:p>
          <a:p>
            <a:pPr lvl="1">
              <a:spcBef>
                <a:spcPts val="1200"/>
              </a:spcBef>
              <a:buFont typeface="Wingdings" pitchFamily="2" charset="2"/>
              <a:buNone/>
              <a:defRPr/>
            </a:pPr>
            <a:r>
              <a:rPr lang="en-US" b="1" i="1" dirty="0" smtClean="0"/>
              <a:t>select	</a:t>
            </a:r>
            <a:r>
              <a:rPr lang="en-US" b="1" i="1" dirty="0" err="1" smtClean="0"/>
              <a:t>len</a:t>
            </a:r>
            <a:r>
              <a:rPr lang="en-US" dirty="0" smtClean="0"/>
              <a:t>('</a:t>
            </a:r>
            <a:r>
              <a:rPr lang="en-US" dirty="0" err="1" smtClean="0"/>
              <a:t>datadata</a:t>
            </a:r>
            <a:r>
              <a:rPr lang="en-US" dirty="0" smtClean="0"/>
              <a:t>') </a:t>
            </a:r>
            <a:r>
              <a:rPr lang="en-US" dirty="0" smtClean="0">
                <a:sym typeface="Symbol"/>
              </a:rPr>
              <a:t></a:t>
            </a:r>
            <a:r>
              <a:rPr lang="en-US" dirty="0" smtClean="0"/>
              <a:t> </a:t>
            </a:r>
          </a:p>
          <a:p>
            <a:pPr lvl="1">
              <a:spcBef>
                <a:spcPts val="1200"/>
              </a:spcBef>
              <a:buFont typeface="Wingdings" pitchFamily="2" charset="2"/>
              <a:buNone/>
              <a:defRPr/>
            </a:pPr>
            <a:r>
              <a:rPr lang="en-US" b="1" i="1" dirty="0" smtClean="0"/>
              <a:t>			</a:t>
            </a:r>
            <a:r>
              <a:rPr lang="en-US" b="1" i="1" dirty="0" err="1" smtClean="0"/>
              <a:t>len</a:t>
            </a:r>
            <a:r>
              <a:rPr lang="en-US" dirty="0" smtClean="0"/>
              <a:t>(</a:t>
            </a:r>
            <a:r>
              <a:rPr lang="en-US" b="1" i="1" dirty="0" smtClean="0"/>
              <a:t>replace</a:t>
            </a:r>
            <a:r>
              <a:rPr lang="en-US" dirty="0" smtClean="0"/>
              <a:t>(‘</a:t>
            </a:r>
            <a:r>
              <a:rPr lang="en-US" dirty="0" err="1" smtClean="0"/>
              <a:t>datadata</a:t>
            </a:r>
            <a:r>
              <a:rPr lang="en-US" dirty="0" smtClean="0"/>
              <a:t>’, ‘</a:t>
            </a:r>
            <a:r>
              <a:rPr lang="en-US" dirty="0" err="1" smtClean="0"/>
              <a:t>ta</a:t>
            </a:r>
            <a:r>
              <a:rPr lang="en-US" dirty="0" smtClean="0"/>
              <a:t>’, ‘’))) / </a:t>
            </a:r>
            <a:r>
              <a:rPr lang="en-US" dirty="0" err="1" smtClean="0"/>
              <a:t>len</a:t>
            </a:r>
            <a:r>
              <a:rPr lang="en-US" dirty="0" smtClean="0"/>
              <a:t>(‘</a:t>
            </a:r>
            <a:r>
              <a:rPr lang="en-US" dirty="0" err="1" smtClean="0"/>
              <a:t>ta</a:t>
            </a:r>
            <a:r>
              <a:rPr lang="en-US" dirty="0" smtClean="0"/>
              <a:t>‘)</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日期函数</a:t>
            </a:r>
            <a:endParaRPr lang="zh-CN" altLang="en-US" dirty="0"/>
          </a:p>
        </p:txBody>
      </p:sp>
      <p:graphicFrame>
        <p:nvGraphicFramePr>
          <p:cNvPr id="4" name="表格 3"/>
          <p:cNvGraphicFramePr>
            <a:graphicFrameLocks noGrp="1"/>
          </p:cNvGraphicFramePr>
          <p:nvPr/>
        </p:nvGraphicFramePr>
        <p:xfrm>
          <a:off x="395536" y="1340770"/>
          <a:ext cx="8568953" cy="5295816"/>
        </p:xfrm>
        <a:graphic>
          <a:graphicData uri="http://schemas.openxmlformats.org/drawingml/2006/table">
            <a:tbl>
              <a:tblPr/>
              <a:tblGrid>
                <a:gridCol w="2186756">
                  <a:extLst>
                    <a:ext uri="{9D8B030D-6E8A-4147-A177-3AD203B41FA5}">
                      <a16:colId xmlns:a16="http://schemas.microsoft.com/office/drawing/2014/main" val="20000"/>
                    </a:ext>
                  </a:extLst>
                </a:gridCol>
                <a:gridCol w="3331500">
                  <a:extLst>
                    <a:ext uri="{9D8B030D-6E8A-4147-A177-3AD203B41FA5}">
                      <a16:colId xmlns:a16="http://schemas.microsoft.com/office/drawing/2014/main" val="20001"/>
                    </a:ext>
                  </a:extLst>
                </a:gridCol>
                <a:gridCol w="3050697">
                  <a:extLst>
                    <a:ext uri="{9D8B030D-6E8A-4147-A177-3AD203B41FA5}">
                      <a16:colId xmlns:a16="http://schemas.microsoft.com/office/drawing/2014/main" val="20002"/>
                    </a:ext>
                  </a:extLst>
                </a:gridCol>
              </a:tblGrid>
              <a:tr h="315620">
                <a:tc>
                  <a:txBody>
                    <a:bodyPr/>
                    <a:lstStyle/>
                    <a:p>
                      <a:pPr algn="just">
                        <a:lnSpc>
                          <a:spcPct val="125000"/>
                        </a:lnSpc>
                        <a:spcAft>
                          <a:spcPts val="0"/>
                        </a:spcAft>
                      </a:pPr>
                      <a:r>
                        <a:rPr lang="zh-CN" sz="1600" kern="0" dirty="0">
                          <a:latin typeface="Times New Roman"/>
                          <a:ea typeface="宋体"/>
                        </a:rPr>
                        <a:t>函数名称及格式</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函数功能</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应用示例</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69894">
                <a:tc>
                  <a:txBody>
                    <a:bodyPr/>
                    <a:lstStyle/>
                    <a:p>
                      <a:pPr algn="just">
                        <a:lnSpc>
                          <a:spcPct val="125000"/>
                        </a:lnSpc>
                        <a:spcAft>
                          <a:spcPts val="0"/>
                        </a:spcAft>
                      </a:pPr>
                      <a:r>
                        <a:rPr lang="en-US" sz="1600" b="1" i="1" kern="0">
                          <a:latin typeface="Times New Roman"/>
                          <a:ea typeface="宋体"/>
                        </a:rPr>
                        <a:t>getdate</a:t>
                      </a:r>
                      <a:r>
                        <a:rPr lang="en-US" sz="1600" kern="0">
                          <a:latin typeface="Times New Roman"/>
                          <a:ea typeface="宋体"/>
                        </a:rPr>
                        <a:t>()</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返回当前系统日期和时间</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getdate</a:t>
                      </a:r>
                      <a:r>
                        <a:rPr lang="en-US" sz="1600" kern="0">
                          <a:latin typeface="Times New Roman"/>
                          <a:ea typeface="宋体"/>
                        </a:rPr>
                        <a:t>() = 2012-07-25 21:38:35.447</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9736">
                <a:tc>
                  <a:txBody>
                    <a:bodyPr/>
                    <a:lstStyle/>
                    <a:p>
                      <a:pPr algn="just">
                        <a:lnSpc>
                          <a:spcPct val="125000"/>
                        </a:lnSpc>
                        <a:spcAft>
                          <a:spcPts val="0"/>
                        </a:spcAft>
                      </a:pPr>
                      <a:r>
                        <a:rPr lang="en-US" sz="1600" b="1" i="1" kern="0" dirty="0" err="1">
                          <a:latin typeface="Times New Roman"/>
                          <a:ea typeface="宋体"/>
                        </a:rPr>
                        <a:t>dateadd</a:t>
                      </a:r>
                      <a:r>
                        <a:rPr lang="en-US" sz="1600" kern="0" dirty="0">
                          <a:latin typeface="Times New Roman"/>
                          <a:ea typeface="宋体"/>
                        </a:rPr>
                        <a:t>(</a:t>
                      </a:r>
                      <a:r>
                        <a:rPr lang="en-US" sz="1600" kern="0" dirty="0" err="1">
                          <a:latin typeface="Times New Roman"/>
                          <a:ea typeface="宋体"/>
                        </a:rPr>
                        <a:t>datepart</a:t>
                      </a:r>
                      <a:r>
                        <a:rPr lang="en-US" sz="1600" kern="0" dirty="0">
                          <a:latin typeface="Times New Roman"/>
                          <a:ea typeface="宋体"/>
                        </a:rPr>
                        <a:t>, number, </a:t>
                      </a:r>
                      <a:r>
                        <a:rPr lang="en-US" sz="1600" kern="0" dirty="0" smtClean="0">
                          <a:latin typeface="Times New Roman"/>
                          <a:ea typeface="宋体"/>
                        </a:rPr>
                        <a:t>date</a:t>
                      </a:r>
                      <a:r>
                        <a:rPr lang="en-US" sz="1600" kern="0" dirty="0">
                          <a:latin typeface="Times New Roman"/>
                          <a:ea typeface="宋体"/>
                        </a:rPr>
                        <a:t>)</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将</a:t>
                      </a:r>
                      <a:r>
                        <a:rPr lang="en-US" sz="1600" kern="0">
                          <a:latin typeface="Times New Roman"/>
                          <a:ea typeface="宋体"/>
                        </a:rPr>
                        <a:t>number</a:t>
                      </a:r>
                      <a:r>
                        <a:rPr lang="zh-CN" sz="1600" kern="0">
                          <a:latin typeface="Times New Roman"/>
                          <a:ea typeface="宋体"/>
                        </a:rPr>
                        <a:t>加到</a:t>
                      </a:r>
                      <a:r>
                        <a:rPr lang="en-US" sz="1600" kern="0">
                          <a:latin typeface="Times New Roman"/>
                          <a:ea typeface="宋体"/>
                        </a:rPr>
                        <a:t>date</a:t>
                      </a:r>
                      <a:r>
                        <a:rPr lang="zh-CN" sz="1600" kern="0">
                          <a:latin typeface="Times New Roman"/>
                          <a:ea typeface="宋体"/>
                        </a:rPr>
                        <a:t>的</a:t>
                      </a:r>
                      <a:r>
                        <a:rPr lang="en-US" sz="1600" kern="0">
                          <a:latin typeface="Times New Roman"/>
                          <a:ea typeface="宋体"/>
                        </a:rPr>
                        <a:t>datepart</a:t>
                      </a:r>
                      <a:r>
                        <a:rPr lang="zh-CN" sz="1600" kern="0">
                          <a:latin typeface="Times New Roman"/>
                          <a:ea typeface="宋体"/>
                        </a:rPr>
                        <a:t>部分上</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dirty="0" err="1">
                          <a:latin typeface="Times New Roman"/>
                          <a:ea typeface="宋体"/>
                        </a:rPr>
                        <a:t>dateadd</a:t>
                      </a:r>
                      <a:r>
                        <a:rPr lang="en-US" sz="1600" kern="0" dirty="0">
                          <a:latin typeface="Times New Roman"/>
                          <a:ea typeface="宋体"/>
                        </a:rPr>
                        <a:t>(</a:t>
                      </a:r>
                      <a:r>
                        <a:rPr lang="en-US" sz="1600" b="1" i="1" kern="0" dirty="0" err="1">
                          <a:latin typeface="Times New Roman"/>
                          <a:ea typeface="宋体"/>
                        </a:rPr>
                        <a:t>mongth</a:t>
                      </a:r>
                      <a:r>
                        <a:rPr lang="en-US" sz="1600" kern="0" dirty="0">
                          <a:latin typeface="Times New Roman"/>
                          <a:ea typeface="宋体"/>
                        </a:rPr>
                        <a:t>, 15, '2012-01-01') = </a:t>
                      </a:r>
                      <a:r>
                        <a:rPr lang="en-US" sz="1600" kern="0" dirty="0" smtClean="0">
                          <a:latin typeface="Times New Roman"/>
                          <a:ea typeface="宋体"/>
                        </a:rPr>
                        <a:t>2013-04-01 </a:t>
                      </a:r>
                      <a:r>
                        <a:rPr lang="en-US" sz="1600" kern="0" dirty="0">
                          <a:latin typeface="Times New Roman"/>
                          <a:ea typeface="宋体"/>
                        </a:rPr>
                        <a:t>00:00:00.000</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9736">
                <a:tc>
                  <a:txBody>
                    <a:bodyPr/>
                    <a:lstStyle/>
                    <a:p>
                      <a:pPr algn="just">
                        <a:lnSpc>
                          <a:spcPct val="125000"/>
                        </a:lnSpc>
                        <a:spcAft>
                          <a:spcPts val="0"/>
                        </a:spcAft>
                      </a:pPr>
                      <a:r>
                        <a:rPr lang="en-US" sz="1600" b="1" i="1" kern="0" dirty="0" err="1">
                          <a:latin typeface="Times New Roman"/>
                          <a:ea typeface="宋体"/>
                        </a:rPr>
                        <a:t>datediff</a:t>
                      </a:r>
                      <a:r>
                        <a:rPr lang="en-US" sz="1600" kern="0" dirty="0">
                          <a:latin typeface="Times New Roman"/>
                          <a:ea typeface="宋体"/>
                        </a:rPr>
                        <a:t>(</a:t>
                      </a:r>
                      <a:r>
                        <a:rPr lang="en-US" sz="1600" kern="0" dirty="0" err="1">
                          <a:latin typeface="Times New Roman"/>
                          <a:ea typeface="宋体"/>
                        </a:rPr>
                        <a:t>datepart</a:t>
                      </a:r>
                      <a:r>
                        <a:rPr lang="en-US" sz="1600" kern="0" dirty="0">
                          <a:latin typeface="Times New Roman"/>
                          <a:ea typeface="宋体"/>
                        </a:rPr>
                        <a:t>, </a:t>
                      </a:r>
                      <a:r>
                        <a:rPr lang="en-US" sz="1600" kern="0" dirty="0" err="1">
                          <a:latin typeface="Times New Roman"/>
                          <a:ea typeface="宋体"/>
                        </a:rPr>
                        <a:t>startdate</a:t>
                      </a:r>
                      <a:r>
                        <a:rPr lang="en-US" sz="1600" kern="0" dirty="0" smtClean="0">
                          <a:latin typeface="Times New Roman"/>
                          <a:ea typeface="宋体"/>
                        </a:rPr>
                        <a:t>, </a:t>
                      </a:r>
                      <a:r>
                        <a:rPr lang="en-US" sz="1600" kern="0" dirty="0" err="1">
                          <a:latin typeface="Times New Roman"/>
                          <a:ea typeface="宋体"/>
                        </a:rPr>
                        <a:t>endate</a:t>
                      </a:r>
                      <a:r>
                        <a:rPr lang="en-US" sz="1600" kern="0" dirty="0">
                          <a:latin typeface="Times New Roman"/>
                          <a:ea typeface="宋体"/>
                        </a:rPr>
                        <a:t> )</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按照</a:t>
                      </a:r>
                      <a:r>
                        <a:rPr lang="en-US" sz="1600" kern="0">
                          <a:latin typeface="Times New Roman"/>
                          <a:ea typeface="宋体"/>
                        </a:rPr>
                        <a:t>datepart</a:t>
                      </a:r>
                      <a:r>
                        <a:rPr lang="zh-CN" sz="1600" kern="0">
                          <a:latin typeface="Times New Roman"/>
                          <a:ea typeface="宋体"/>
                        </a:rPr>
                        <a:t>返回两个日期</a:t>
                      </a:r>
                      <a:r>
                        <a:rPr lang="en-US" sz="1600" kern="0">
                          <a:latin typeface="Times New Roman"/>
                          <a:ea typeface="宋体"/>
                        </a:rPr>
                        <a:t>startdate</a:t>
                      </a:r>
                      <a:r>
                        <a:rPr lang="zh-CN" sz="1600" kern="0">
                          <a:latin typeface="Times New Roman"/>
                          <a:ea typeface="宋体"/>
                        </a:rPr>
                        <a:t>和</a:t>
                      </a:r>
                      <a:r>
                        <a:rPr lang="en-US" sz="1600" kern="0">
                          <a:latin typeface="Times New Roman"/>
                          <a:ea typeface="宋体"/>
                        </a:rPr>
                        <a:t>endate</a:t>
                      </a:r>
                      <a:r>
                        <a:rPr lang="zh-CN" sz="1600" kern="0">
                          <a:latin typeface="Times New Roman"/>
                          <a:ea typeface="宋体"/>
                        </a:rPr>
                        <a:t>之差</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datediff</a:t>
                      </a:r>
                      <a:r>
                        <a:rPr lang="en-US" sz="1600" kern="0">
                          <a:latin typeface="Times New Roman"/>
                          <a:ea typeface="宋体"/>
                        </a:rPr>
                        <a:t>(</a:t>
                      </a:r>
                      <a:r>
                        <a:rPr lang="en-US" sz="1600" b="1" i="1" kern="0">
                          <a:latin typeface="Times New Roman"/>
                          <a:ea typeface="宋体"/>
                        </a:rPr>
                        <a:t>day</a:t>
                      </a:r>
                      <a:r>
                        <a:rPr lang="en-US" sz="1600" kern="0">
                          <a:latin typeface="Times New Roman"/>
                          <a:ea typeface="宋体"/>
                        </a:rPr>
                        <a:t>, '2012-01-01', </a:t>
                      </a:r>
                      <a:endParaRPr lang="zh-CN" sz="1600" kern="100">
                        <a:latin typeface="Times New Roman"/>
                        <a:ea typeface="宋体"/>
                      </a:endParaRPr>
                    </a:p>
                    <a:p>
                      <a:pPr indent="285750" algn="just">
                        <a:lnSpc>
                          <a:spcPct val="125000"/>
                        </a:lnSpc>
                        <a:spcAft>
                          <a:spcPts val="0"/>
                        </a:spcAft>
                      </a:pPr>
                      <a:r>
                        <a:rPr lang="en-US" sz="1600" kern="0">
                          <a:latin typeface="Times New Roman"/>
                          <a:ea typeface="宋体"/>
                        </a:rPr>
                        <a:t>'2012-09-09') = 252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69894">
                <a:tc>
                  <a:txBody>
                    <a:bodyPr/>
                    <a:lstStyle/>
                    <a:p>
                      <a:pPr algn="just">
                        <a:lnSpc>
                          <a:spcPct val="125000"/>
                        </a:lnSpc>
                        <a:spcAft>
                          <a:spcPts val="0"/>
                        </a:spcAft>
                      </a:pPr>
                      <a:r>
                        <a:rPr lang="en-US" sz="1600" b="1" i="1" kern="0">
                          <a:latin typeface="Times New Roman"/>
                          <a:ea typeface="宋体"/>
                        </a:rPr>
                        <a:t>datepart</a:t>
                      </a:r>
                      <a:r>
                        <a:rPr lang="en-US" sz="1600" kern="0">
                          <a:latin typeface="Times New Roman"/>
                          <a:ea typeface="宋体"/>
                        </a:rPr>
                        <a:t>(datepart, 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date</a:t>
                      </a:r>
                      <a:r>
                        <a:rPr lang="zh-CN" sz="1600" kern="0">
                          <a:latin typeface="Times New Roman"/>
                          <a:ea typeface="宋体"/>
                        </a:rPr>
                        <a:t>中的</a:t>
                      </a:r>
                      <a:r>
                        <a:rPr lang="en-US" sz="1600" kern="0">
                          <a:latin typeface="Times New Roman"/>
                          <a:ea typeface="宋体"/>
                        </a:rPr>
                        <a:t>datepart</a:t>
                      </a:r>
                      <a:r>
                        <a:rPr lang="zh-CN" sz="1600" kern="0">
                          <a:latin typeface="Times New Roman"/>
                          <a:ea typeface="宋体"/>
                        </a:rPr>
                        <a:t>部分</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datepart</a:t>
                      </a:r>
                      <a:r>
                        <a:rPr lang="en-US" sz="1600" kern="0">
                          <a:latin typeface="Times New Roman"/>
                          <a:ea typeface="宋体"/>
                        </a:rPr>
                        <a:t>(</a:t>
                      </a:r>
                      <a:r>
                        <a:rPr lang="en-US" sz="1600" b="1" i="1" kern="0">
                          <a:latin typeface="Times New Roman"/>
                          <a:ea typeface="宋体"/>
                        </a:rPr>
                        <a:t>year</a:t>
                      </a:r>
                      <a:r>
                        <a:rPr lang="en-US" sz="1600" kern="0">
                          <a:latin typeface="Times New Roman"/>
                          <a:ea typeface="宋体"/>
                        </a:rPr>
                        <a:t>, '2012-09-09') = 2012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67040">
                <a:tc>
                  <a:txBody>
                    <a:bodyPr/>
                    <a:lstStyle/>
                    <a:p>
                      <a:pPr algn="just">
                        <a:lnSpc>
                          <a:spcPct val="125000"/>
                        </a:lnSpc>
                        <a:spcAft>
                          <a:spcPts val="0"/>
                        </a:spcAft>
                      </a:pPr>
                      <a:r>
                        <a:rPr lang="en-US" sz="1600" b="1" i="1" kern="0">
                          <a:latin typeface="Times New Roman"/>
                          <a:ea typeface="宋体"/>
                        </a:rPr>
                        <a:t>datename</a:t>
                      </a:r>
                      <a:r>
                        <a:rPr lang="en-US" sz="1600" kern="0">
                          <a:latin typeface="Times New Roman"/>
                          <a:ea typeface="宋体"/>
                        </a:rPr>
                        <a:t>(datepart, 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以字符串形式返回</a:t>
                      </a:r>
                      <a:r>
                        <a:rPr lang="en-US" sz="1600" kern="0">
                          <a:latin typeface="Times New Roman"/>
                          <a:ea typeface="宋体"/>
                        </a:rPr>
                        <a:t>date</a:t>
                      </a:r>
                      <a:r>
                        <a:rPr lang="zh-CN" sz="1600" kern="0">
                          <a:latin typeface="Times New Roman"/>
                          <a:ea typeface="宋体"/>
                        </a:rPr>
                        <a:t>中的</a:t>
                      </a:r>
                      <a:r>
                        <a:rPr lang="en-US" sz="1600" kern="0">
                          <a:latin typeface="Times New Roman"/>
                          <a:ea typeface="宋体"/>
                        </a:rPr>
                        <a:t>datepart</a:t>
                      </a:r>
                      <a:r>
                        <a:rPr lang="zh-CN" sz="1600" kern="0">
                          <a:latin typeface="Times New Roman"/>
                          <a:ea typeface="宋体"/>
                        </a:rPr>
                        <a:t>部分</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datename</a:t>
                      </a:r>
                      <a:r>
                        <a:rPr lang="en-US" sz="1600" kern="0">
                          <a:latin typeface="Times New Roman"/>
                          <a:ea typeface="宋体"/>
                        </a:rPr>
                        <a:t>(</a:t>
                      </a:r>
                      <a:r>
                        <a:rPr lang="en-US" sz="1600" b="1" i="1" kern="0">
                          <a:latin typeface="Times New Roman"/>
                          <a:ea typeface="宋体"/>
                        </a:rPr>
                        <a:t>dw</a:t>
                      </a:r>
                      <a:r>
                        <a:rPr lang="en-US" sz="1600" kern="0">
                          <a:latin typeface="Times New Roman"/>
                          <a:ea typeface="宋体"/>
                        </a:rPr>
                        <a:t>, '2012-09-09') = </a:t>
                      </a:r>
                      <a:r>
                        <a:rPr lang="zh-CN" sz="1600" kern="0">
                          <a:latin typeface="Times New Roman"/>
                          <a:ea typeface="宋体"/>
                        </a:rPr>
                        <a:t>星期日</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8474">
                <a:tc>
                  <a:txBody>
                    <a:bodyPr/>
                    <a:lstStyle/>
                    <a:p>
                      <a:pPr algn="just">
                        <a:lnSpc>
                          <a:spcPct val="125000"/>
                        </a:lnSpc>
                        <a:spcAft>
                          <a:spcPts val="0"/>
                        </a:spcAft>
                      </a:pPr>
                      <a:r>
                        <a:rPr lang="en-US" sz="1600" b="1" i="1" kern="0">
                          <a:latin typeface="Times New Roman"/>
                          <a:ea typeface="宋体"/>
                        </a:rPr>
                        <a:t>day</a:t>
                      </a:r>
                      <a:r>
                        <a:rPr lang="en-US" sz="1600" kern="0">
                          <a:latin typeface="Times New Roman"/>
                          <a:ea typeface="宋体"/>
                        </a:rPr>
                        <a:t>(date)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date</a:t>
                      </a:r>
                      <a:r>
                        <a:rPr lang="zh-CN" sz="1600" kern="0">
                          <a:latin typeface="Times New Roman"/>
                          <a:ea typeface="宋体"/>
                        </a:rPr>
                        <a:t>中的“日”部分</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day</a:t>
                      </a:r>
                      <a:r>
                        <a:rPr lang="en-US" sz="1600" kern="0">
                          <a:latin typeface="Times New Roman"/>
                          <a:ea typeface="宋体"/>
                        </a:rPr>
                        <a:t>('2012-06-21') = 21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8474">
                <a:tc>
                  <a:txBody>
                    <a:bodyPr/>
                    <a:lstStyle/>
                    <a:p>
                      <a:pPr algn="just">
                        <a:lnSpc>
                          <a:spcPct val="125000"/>
                        </a:lnSpc>
                        <a:spcAft>
                          <a:spcPts val="0"/>
                        </a:spcAft>
                      </a:pPr>
                      <a:r>
                        <a:rPr lang="en-US" sz="1600" b="1" i="1" kern="0">
                          <a:latin typeface="Times New Roman"/>
                          <a:ea typeface="宋体"/>
                        </a:rPr>
                        <a:t>month</a:t>
                      </a:r>
                      <a:r>
                        <a:rPr lang="en-US" sz="1600" kern="0">
                          <a:latin typeface="Times New Roman"/>
                          <a:ea typeface="宋体"/>
                        </a:rPr>
                        <a:t>(date)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date</a:t>
                      </a:r>
                      <a:r>
                        <a:rPr lang="zh-CN" sz="1600" kern="0">
                          <a:latin typeface="Times New Roman"/>
                          <a:ea typeface="宋体"/>
                        </a:rPr>
                        <a:t>中的“月”部分</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month</a:t>
                      </a:r>
                      <a:r>
                        <a:rPr lang="en-US" sz="1600" kern="0">
                          <a:latin typeface="Times New Roman"/>
                          <a:ea typeface="宋体"/>
                        </a:rPr>
                        <a:t>('2012-06-21') = 6</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8474">
                <a:tc>
                  <a:txBody>
                    <a:bodyPr/>
                    <a:lstStyle/>
                    <a:p>
                      <a:pPr algn="just">
                        <a:lnSpc>
                          <a:spcPct val="125000"/>
                        </a:lnSpc>
                        <a:spcAft>
                          <a:spcPts val="0"/>
                        </a:spcAft>
                      </a:pPr>
                      <a:r>
                        <a:rPr lang="en-US" sz="1600" b="1" i="1" kern="0">
                          <a:latin typeface="Times New Roman"/>
                          <a:ea typeface="宋体"/>
                        </a:rPr>
                        <a:t>year</a:t>
                      </a:r>
                      <a:r>
                        <a:rPr lang="en-US" sz="1600" kern="0">
                          <a:latin typeface="Times New Roman"/>
                          <a:ea typeface="宋体"/>
                        </a:rPr>
                        <a:t>(date)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date</a:t>
                      </a:r>
                      <a:r>
                        <a:rPr lang="zh-CN" sz="1600" kern="0">
                          <a:latin typeface="Times New Roman"/>
                          <a:ea typeface="宋体"/>
                        </a:rPr>
                        <a:t>中的“年”部分</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year</a:t>
                      </a:r>
                      <a:r>
                        <a:rPr lang="en-US" sz="1600" kern="0">
                          <a:latin typeface="Times New Roman"/>
                          <a:ea typeface="宋体"/>
                        </a:rPr>
                        <a:t>('2012-06-21') = 2012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8474">
                <a:tc>
                  <a:txBody>
                    <a:bodyPr/>
                    <a:lstStyle/>
                    <a:p>
                      <a:pPr algn="just">
                        <a:lnSpc>
                          <a:spcPct val="125000"/>
                        </a:lnSpc>
                        <a:spcAft>
                          <a:spcPts val="0"/>
                        </a:spcAft>
                      </a:pPr>
                      <a:r>
                        <a:rPr lang="en-US" sz="1600" b="1" i="1" kern="0">
                          <a:latin typeface="Times New Roman"/>
                          <a:ea typeface="宋体"/>
                        </a:rPr>
                        <a:t>isdate</a:t>
                      </a:r>
                      <a:r>
                        <a:rPr lang="en-US" sz="1600" kern="0">
                          <a:latin typeface="Times New Roman"/>
                          <a:ea typeface="宋体"/>
                        </a:rPr>
                        <a:t>(date)</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altLang="en-US" sz="1600" kern="100" dirty="0" smtClean="0">
                          <a:latin typeface="Times New Roman"/>
                          <a:ea typeface="宋体"/>
                        </a:rPr>
                        <a:t>判断是否为合法日期</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dirty="0" err="1" smtClean="0">
                          <a:latin typeface="Times New Roman"/>
                          <a:ea typeface="宋体"/>
                        </a:rPr>
                        <a:t>isdate</a:t>
                      </a:r>
                      <a:r>
                        <a:rPr lang="en-US" sz="1600" kern="0" smtClean="0">
                          <a:latin typeface="Times New Roman"/>
                          <a:ea typeface="宋体"/>
                        </a:rPr>
                        <a:t>('2014-02-29') </a:t>
                      </a:r>
                      <a:r>
                        <a:rPr lang="en-US" sz="1600" kern="0">
                          <a:latin typeface="Times New Roman"/>
                          <a:ea typeface="宋体"/>
                        </a:rPr>
                        <a:t>= </a:t>
                      </a:r>
                      <a:r>
                        <a:rPr lang="en-US" sz="1600" kern="0" smtClean="0">
                          <a:latin typeface="Times New Roman"/>
                          <a:ea typeface="宋体"/>
                        </a:rPr>
                        <a:t>0</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数学函数</a:t>
            </a:r>
            <a:endParaRPr lang="zh-CN" altLang="en-US" dirty="0"/>
          </a:p>
        </p:txBody>
      </p:sp>
      <p:graphicFrame>
        <p:nvGraphicFramePr>
          <p:cNvPr id="4" name="表格 3"/>
          <p:cNvGraphicFramePr>
            <a:graphicFrameLocks noGrp="1"/>
          </p:cNvGraphicFramePr>
          <p:nvPr/>
        </p:nvGraphicFramePr>
        <p:xfrm>
          <a:off x="827584" y="1556792"/>
          <a:ext cx="7920879" cy="4896541"/>
        </p:xfrm>
        <a:graphic>
          <a:graphicData uri="http://schemas.openxmlformats.org/drawingml/2006/table">
            <a:tbl>
              <a:tblPr/>
              <a:tblGrid>
                <a:gridCol w="2021371">
                  <a:extLst>
                    <a:ext uri="{9D8B030D-6E8A-4147-A177-3AD203B41FA5}">
                      <a16:colId xmlns:a16="http://schemas.microsoft.com/office/drawing/2014/main" val="20000"/>
                    </a:ext>
                  </a:extLst>
                </a:gridCol>
                <a:gridCol w="3079537">
                  <a:extLst>
                    <a:ext uri="{9D8B030D-6E8A-4147-A177-3AD203B41FA5}">
                      <a16:colId xmlns:a16="http://schemas.microsoft.com/office/drawing/2014/main" val="20001"/>
                    </a:ext>
                  </a:extLst>
                </a:gridCol>
                <a:gridCol w="2819971">
                  <a:extLst>
                    <a:ext uri="{9D8B030D-6E8A-4147-A177-3AD203B41FA5}">
                      <a16:colId xmlns:a16="http://schemas.microsoft.com/office/drawing/2014/main" val="20002"/>
                    </a:ext>
                  </a:extLst>
                </a:gridCol>
              </a:tblGrid>
              <a:tr h="445140">
                <a:tc>
                  <a:txBody>
                    <a:bodyPr/>
                    <a:lstStyle/>
                    <a:p>
                      <a:pPr algn="just">
                        <a:lnSpc>
                          <a:spcPct val="125000"/>
                        </a:lnSpc>
                        <a:spcAft>
                          <a:spcPts val="0"/>
                        </a:spcAft>
                      </a:pPr>
                      <a:r>
                        <a:rPr lang="zh-CN" sz="1600" kern="0" dirty="0">
                          <a:latin typeface="Times New Roman"/>
                          <a:ea typeface="宋体"/>
                        </a:rPr>
                        <a:t>函数名称及格式</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函数功能</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应用示例</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5140">
                <a:tc>
                  <a:txBody>
                    <a:bodyPr/>
                    <a:lstStyle/>
                    <a:p>
                      <a:pPr algn="just">
                        <a:lnSpc>
                          <a:spcPct val="125000"/>
                        </a:lnSpc>
                        <a:spcAft>
                          <a:spcPts val="0"/>
                        </a:spcAft>
                      </a:pPr>
                      <a:r>
                        <a:rPr lang="en-US" sz="1600" b="1" i="1" kern="0">
                          <a:latin typeface="Times New Roman"/>
                          <a:ea typeface="宋体"/>
                        </a:rPr>
                        <a:t>abs</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的绝对值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abs</a:t>
                      </a:r>
                      <a:r>
                        <a:rPr lang="en-US" sz="1600" kern="0">
                          <a:latin typeface="Times New Roman"/>
                          <a:ea typeface="宋体"/>
                        </a:rPr>
                        <a:t>(-0.3) = 0.3</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5140">
                <a:tc>
                  <a:txBody>
                    <a:bodyPr/>
                    <a:lstStyle/>
                    <a:p>
                      <a:pPr algn="just">
                        <a:lnSpc>
                          <a:spcPct val="125000"/>
                        </a:lnSpc>
                        <a:spcAft>
                          <a:spcPts val="0"/>
                        </a:spcAft>
                      </a:pPr>
                      <a:r>
                        <a:rPr lang="en-US" sz="1600" b="1" i="1" kern="0">
                          <a:latin typeface="Times New Roman"/>
                          <a:ea typeface="宋体"/>
                        </a:rPr>
                        <a:t>round</a:t>
                      </a:r>
                      <a:r>
                        <a:rPr lang="en-US" sz="1600" kern="0">
                          <a:latin typeface="Times New Roman"/>
                          <a:ea typeface="宋体"/>
                        </a:rPr>
                        <a:t>(x, length)</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按指定精度</a:t>
                      </a:r>
                      <a:r>
                        <a:rPr lang="en-US" sz="1600" kern="0">
                          <a:latin typeface="Times New Roman"/>
                          <a:ea typeface="宋体"/>
                        </a:rPr>
                        <a:t>length</a:t>
                      </a:r>
                      <a:r>
                        <a:rPr lang="zh-CN" sz="1600" kern="0">
                          <a:latin typeface="Times New Roman"/>
                          <a:ea typeface="宋体"/>
                        </a:rPr>
                        <a:t>返回</a:t>
                      </a:r>
                      <a:r>
                        <a:rPr lang="en-US" sz="1600" kern="0">
                          <a:latin typeface="Times New Roman"/>
                          <a:ea typeface="宋体"/>
                        </a:rPr>
                        <a:t>x </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round</a:t>
                      </a:r>
                      <a:r>
                        <a:rPr lang="en-US" sz="1600" kern="0">
                          <a:latin typeface="Times New Roman"/>
                          <a:ea typeface="宋体"/>
                        </a:rPr>
                        <a:t>(123.4567, 3) = 123.457</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140">
                <a:tc>
                  <a:txBody>
                    <a:bodyPr/>
                    <a:lstStyle/>
                    <a:p>
                      <a:pPr algn="just">
                        <a:lnSpc>
                          <a:spcPct val="125000"/>
                        </a:lnSpc>
                        <a:spcAft>
                          <a:spcPts val="0"/>
                        </a:spcAft>
                      </a:pPr>
                      <a:r>
                        <a:rPr lang="en-US" sz="1600" b="1" i="1" kern="0">
                          <a:latin typeface="Times New Roman"/>
                          <a:ea typeface="宋体"/>
                        </a:rPr>
                        <a:t>sqrt</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的平方根</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sqrt</a:t>
                      </a:r>
                      <a:r>
                        <a:rPr lang="en-US" sz="1600" kern="0">
                          <a:latin typeface="Times New Roman"/>
                          <a:ea typeface="宋体"/>
                        </a:rPr>
                        <a:t>(2) = 1.4142135623731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5140">
                <a:tc>
                  <a:txBody>
                    <a:bodyPr/>
                    <a:lstStyle/>
                    <a:p>
                      <a:pPr algn="just">
                        <a:lnSpc>
                          <a:spcPct val="125000"/>
                        </a:lnSpc>
                        <a:spcAft>
                          <a:spcPts val="0"/>
                        </a:spcAft>
                      </a:pPr>
                      <a:r>
                        <a:rPr lang="en-US" sz="1600" b="1" i="1" kern="0">
                          <a:latin typeface="Times New Roman"/>
                          <a:ea typeface="宋体"/>
                        </a:rPr>
                        <a:t>square</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的平方</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square</a:t>
                      </a:r>
                      <a:r>
                        <a:rPr lang="en-US" sz="1600" kern="0">
                          <a:latin typeface="Times New Roman"/>
                          <a:ea typeface="宋体"/>
                        </a:rPr>
                        <a:t>(9) = 81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5140">
                <a:tc>
                  <a:txBody>
                    <a:bodyPr/>
                    <a:lstStyle/>
                    <a:p>
                      <a:pPr algn="just">
                        <a:lnSpc>
                          <a:spcPct val="125000"/>
                        </a:lnSpc>
                        <a:spcAft>
                          <a:spcPts val="0"/>
                        </a:spcAft>
                      </a:pPr>
                      <a:r>
                        <a:rPr lang="en-US" sz="1600" b="1" i="1" kern="0">
                          <a:latin typeface="Times New Roman"/>
                          <a:ea typeface="宋体"/>
                        </a:rPr>
                        <a:t>log</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的自然对数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log</a:t>
                      </a:r>
                      <a:r>
                        <a:rPr lang="en-US" sz="1600" kern="0">
                          <a:latin typeface="Times New Roman"/>
                          <a:ea typeface="宋体"/>
                        </a:rPr>
                        <a:t>(10) = 2.30258509299405</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5140">
                <a:tc>
                  <a:txBody>
                    <a:bodyPr/>
                    <a:lstStyle/>
                    <a:p>
                      <a:pPr algn="just">
                        <a:lnSpc>
                          <a:spcPct val="125000"/>
                        </a:lnSpc>
                        <a:spcAft>
                          <a:spcPts val="0"/>
                        </a:spcAft>
                      </a:pPr>
                      <a:r>
                        <a:rPr lang="en-US" sz="1600" b="1" i="1" kern="0">
                          <a:latin typeface="Times New Roman"/>
                          <a:ea typeface="宋体"/>
                        </a:rPr>
                        <a:t>log10</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的以</a:t>
                      </a:r>
                      <a:r>
                        <a:rPr lang="en-US" sz="1600" kern="0">
                          <a:latin typeface="Times New Roman"/>
                          <a:ea typeface="宋体"/>
                        </a:rPr>
                        <a:t>10</a:t>
                      </a:r>
                      <a:r>
                        <a:rPr lang="zh-CN" sz="1600" kern="0">
                          <a:latin typeface="Times New Roman"/>
                          <a:ea typeface="宋体"/>
                        </a:rPr>
                        <a:t>为底的对数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log10</a:t>
                      </a:r>
                      <a:r>
                        <a:rPr lang="en-US" sz="1600" kern="0">
                          <a:latin typeface="Times New Roman"/>
                          <a:ea typeface="宋体"/>
                        </a:rPr>
                        <a:t>(10) = 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90281">
                <a:tc>
                  <a:txBody>
                    <a:bodyPr/>
                    <a:lstStyle/>
                    <a:p>
                      <a:pPr algn="just">
                        <a:lnSpc>
                          <a:spcPct val="125000"/>
                        </a:lnSpc>
                        <a:spcAft>
                          <a:spcPts val="0"/>
                        </a:spcAft>
                      </a:pPr>
                      <a:r>
                        <a:rPr lang="en-US" sz="1600" b="1" i="1" kern="0">
                          <a:latin typeface="Times New Roman"/>
                          <a:ea typeface="宋体"/>
                        </a:rPr>
                        <a:t>sign</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kern="0">
                          <a:latin typeface="Times New Roman"/>
                          <a:ea typeface="宋体"/>
                        </a:rPr>
                        <a:t>x</a:t>
                      </a:r>
                      <a:r>
                        <a:rPr lang="zh-CN" sz="1600" kern="0">
                          <a:latin typeface="Times New Roman"/>
                          <a:ea typeface="宋体"/>
                        </a:rPr>
                        <a:t>为正返回</a:t>
                      </a:r>
                      <a:r>
                        <a:rPr lang="en-US" sz="1600" kern="0">
                          <a:latin typeface="Times New Roman"/>
                          <a:ea typeface="宋体"/>
                        </a:rPr>
                        <a:t>1</a:t>
                      </a:r>
                      <a:r>
                        <a:rPr lang="zh-CN" sz="1600" kern="0">
                          <a:latin typeface="Times New Roman"/>
                          <a:ea typeface="宋体"/>
                        </a:rPr>
                        <a:t>，为负返回</a:t>
                      </a:r>
                      <a:r>
                        <a:rPr lang="en-US" sz="1600" kern="0">
                          <a:latin typeface="Times New Roman"/>
                          <a:ea typeface="宋体"/>
                        </a:rPr>
                        <a:t>-1</a:t>
                      </a:r>
                      <a:r>
                        <a:rPr lang="zh-CN" sz="1600" kern="0">
                          <a:latin typeface="Times New Roman"/>
                          <a:ea typeface="宋体"/>
                        </a:rPr>
                        <a:t>，为零返回</a:t>
                      </a:r>
                      <a:r>
                        <a:rPr lang="en-US" sz="1600" kern="0">
                          <a:latin typeface="Times New Roman"/>
                          <a:ea typeface="宋体"/>
                        </a:rPr>
                        <a:t>0</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sign</a:t>
                      </a:r>
                      <a:r>
                        <a:rPr lang="en-US" sz="1600" kern="0">
                          <a:latin typeface="Times New Roman"/>
                          <a:ea typeface="宋体"/>
                        </a:rPr>
                        <a:t>(0.3) = 1, </a:t>
                      </a:r>
                      <a:r>
                        <a:rPr lang="en-US" sz="1600" b="1" i="1" kern="0">
                          <a:latin typeface="Times New Roman"/>
                          <a:ea typeface="宋体"/>
                        </a:rPr>
                        <a:t>sign</a:t>
                      </a:r>
                      <a:r>
                        <a:rPr lang="en-US" sz="1600" kern="0">
                          <a:latin typeface="Times New Roman"/>
                          <a:ea typeface="宋体"/>
                        </a:rPr>
                        <a:t>(-0.3) = -1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45140">
                <a:tc>
                  <a:txBody>
                    <a:bodyPr/>
                    <a:lstStyle/>
                    <a:p>
                      <a:pPr algn="just">
                        <a:lnSpc>
                          <a:spcPct val="125000"/>
                        </a:lnSpc>
                        <a:spcAft>
                          <a:spcPts val="0"/>
                        </a:spcAft>
                      </a:pPr>
                      <a:r>
                        <a:rPr lang="en-US" sz="1600" b="1" i="1" kern="0">
                          <a:latin typeface="Times New Roman"/>
                          <a:ea typeface="宋体"/>
                        </a:rPr>
                        <a:t>exp</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dirty="0">
                          <a:latin typeface="Times New Roman"/>
                          <a:ea typeface="宋体"/>
                        </a:rPr>
                        <a:t>返回</a:t>
                      </a:r>
                      <a:r>
                        <a:rPr lang="en-US" sz="1600" kern="100" dirty="0">
                          <a:latin typeface="Times New Roman"/>
                          <a:ea typeface="宋体"/>
                        </a:rPr>
                        <a:t> </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exp</a:t>
                      </a:r>
                      <a:r>
                        <a:rPr lang="en-US" sz="1600" kern="0">
                          <a:latin typeface="Times New Roman"/>
                          <a:ea typeface="宋体"/>
                        </a:rPr>
                        <a:t>(1) = 2.71828182845905</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5140">
                <a:tc>
                  <a:txBody>
                    <a:bodyPr/>
                    <a:lstStyle/>
                    <a:p>
                      <a:pPr algn="just">
                        <a:lnSpc>
                          <a:spcPct val="125000"/>
                        </a:lnSpc>
                        <a:spcAft>
                          <a:spcPts val="0"/>
                        </a:spcAft>
                      </a:pPr>
                      <a:r>
                        <a:rPr lang="en-US" sz="1600" b="1" i="1" kern="0">
                          <a:latin typeface="Times New Roman"/>
                          <a:ea typeface="宋体"/>
                        </a:rPr>
                        <a:t>power</a:t>
                      </a:r>
                      <a:r>
                        <a:rPr lang="en-US" sz="1600" kern="0">
                          <a:latin typeface="Times New Roman"/>
                          <a:ea typeface="宋体"/>
                        </a:rPr>
                        <a:t>(x, y)</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dirty="0">
                          <a:latin typeface="Times New Roman"/>
                          <a:ea typeface="宋体"/>
                        </a:rPr>
                        <a:t>返回</a:t>
                      </a:r>
                      <a:r>
                        <a:rPr lang="en-US" sz="1600" kern="100" dirty="0">
                          <a:latin typeface="Times New Roman"/>
                          <a:ea typeface="宋体"/>
                        </a:rPr>
                        <a:t> </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dirty="0">
                          <a:latin typeface="Times New Roman"/>
                          <a:ea typeface="宋体"/>
                        </a:rPr>
                        <a:t>power</a:t>
                      </a:r>
                      <a:r>
                        <a:rPr lang="en-US" sz="1600" kern="0" dirty="0">
                          <a:latin typeface="Times New Roman"/>
                          <a:ea typeface="宋体"/>
                        </a:rPr>
                        <a:t>(6, 6) = 46656</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0114" name="Object 2"/>
          <p:cNvGraphicFramePr>
            <a:graphicFrameLocks noChangeAspect="1"/>
          </p:cNvGraphicFramePr>
          <p:nvPr/>
        </p:nvGraphicFramePr>
        <p:xfrm>
          <a:off x="0" y="0"/>
          <a:ext cx="161925" cy="200025"/>
        </p:xfrm>
        <a:graphic>
          <a:graphicData uri="http://schemas.openxmlformats.org/presentationml/2006/ole">
            <mc:AlternateContent xmlns:mc="http://schemas.openxmlformats.org/markup-compatibility/2006">
              <mc:Choice xmlns:v="urn:schemas-microsoft-com:vml" Requires="v">
                <p:oleObj spid="_x0000_s90206" name="Equation" r:id="rId3" imgW="164957" imgH="203024" progId="Equation.3">
                  <p:embed/>
                </p:oleObj>
              </mc:Choice>
              <mc:Fallback>
                <p:oleObj name="Equation" r:id="rId3" imgW="164957" imgH="203024"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19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3" name="Object 1"/>
          <p:cNvGraphicFramePr>
            <a:graphicFrameLocks noChangeAspect="1"/>
          </p:cNvGraphicFramePr>
          <p:nvPr/>
        </p:nvGraphicFramePr>
        <p:xfrm>
          <a:off x="0" y="0"/>
          <a:ext cx="190500" cy="200025"/>
        </p:xfrm>
        <a:graphic>
          <a:graphicData uri="http://schemas.openxmlformats.org/presentationml/2006/ole">
            <mc:AlternateContent xmlns:mc="http://schemas.openxmlformats.org/markup-compatibility/2006">
              <mc:Choice xmlns:v="urn:schemas-microsoft-com:vml" Requires="v">
                <p:oleObj spid="_x0000_s90207" name="Equation" r:id="rId5" imgW="190417" imgH="203112" progId="Equation.3">
                  <p:embed/>
                </p:oleObj>
              </mc:Choice>
              <mc:Fallback>
                <p:oleObj name="Equation" r:id="rId5" imgW="190417" imgH="203112" progId="Equation.3">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05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7380312" y="44624"/>
          <a:ext cx="1368152" cy="1382985"/>
        </p:xfrm>
        <a:graphic>
          <a:graphicData uri="http://schemas.openxmlformats.org/presentationml/2006/ole">
            <mc:AlternateContent xmlns:mc="http://schemas.openxmlformats.org/markup-compatibility/2006">
              <mc:Choice xmlns:v="urn:schemas-microsoft-com:vml" Requires="v">
                <p:oleObj spid="_x0000_s90208" name="Equation" r:id="rId7" imgW="520560" imgH="355320" progId="Equation.3">
                  <p:embed/>
                </p:oleObj>
              </mc:Choice>
              <mc:Fallback>
                <p:oleObj name="Equation" r:id="rId7" imgW="520560" imgH="3553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0312" y="44624"/>
                        <a:ext cx="1368152" cy="1382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数学函数</a:t>
            </a:r>
            <a:endParaRPr lang="zh-CN" altLang="en-US" dirty="0"/>
          </a:p>
        </p:txBody>
      </p:sp>
      <p:graphicFrame>
        <p:nvGraphicFramePr>
          <p:cNvPr id="4" name="表格 3"/>
          <p:cNvGraphicFramePr>
            <a:graphicFrameLocks noGrp="1"/>
          </p:cNvGraphicFramePr>
          <p:nvPr/>
        </p:nvGraphicFramePr>
        <p:xfrm>
          <a:off x="755577" y="1988838"/>
          <a:ext cx="7848870" cy="3888087"/>
        </p:xfrm>
        <a:graphic>
          <a:graphicData uri="http://schemas.openxmlformats.org/drawingml/2006/table">
            <a:tbl>
              <a:tblPr/>
              <a:tblGrid>
                <a:gridCol w="2002995">
                  <a:extLst>
                    <a:ext uri="{9D8B030D-6E8A-4147-A177-3AD203B41FA5}">
                      <a16:colId xmlns:a16="http://schemas.microsoft.com/office/drawing/2014/main" val="20000"/>
                    </a:ext>
                  </a:extLst>
                </a:gridCol>
                <a:gridCol w="3051541">
                  <a:extLst>
                    <a:ext uri="{9D8B030D-6E8A-4147-A177-3AD203B41FA5}">
                      <a16:colId xmlns:a16="http://schemas.microsoft.com/office/drawing/2014/main" val="20001"/>
                    </a:ext>
                  </a:extLst>
                </a:gridCol>
                <a:gridCol w="2794334">
                  <a:extLst>
                    <a:ext uri="{9D8B030D-6E8A-4147-A177-3AD203B41FA5}">
                      <a16:colId xmlns:a16="http://schemas.microsoft.com/office/drawing/2014/main" val="20002"/>
                    </a:ext>
                  </a:extLst>
                </a:gridCol>
              </a:tblGrid>
              <a:tr h="388809">
                <a:tc>
                  <a:txBody>
                    <a:bodyPr/>
                    <a:lstStyle/>
                    <a:p>
                      <a:pPr algn="just">
                        <a:lnSpc>
                          <a:spcPct val="125000"/>
                        </a:lnSpc>
                        <a:spcAft>
                          <a:spcPts val="0"/>
                        </a:spcAft>
                      </a:pPr>
                      <a:r>
                        <a:rPr lang="en-US" sz="1600" b="1" i="1" kern="0">
                          <a:latin typeface="Times New Roman"/>
                          <a:ea typeface="宋体"/>
                        </a:rPr>
                        <a:t>ceiling</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返回大于等于</a:t>
                      </a:r>
                      <a:r>
                        <a:rPr lang="en-US" sz="1600" kern="0">
                          <a:latin typeface="Times New Roman"/>
                          <a:ea typeface="宋体"/>
                        </a:rPr>
                        <a:t>x</a:t>
                      </a:r>
                      <a:r>
                        <a:rPr lang="zh-CN" sz="1600" kern="0">
                          <a:latin typeface="Times New Roman"/>
                          <a:ea typeface="宋体"/>
                        </a:rPr>
                        <a:t>的最小整数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ceiling</a:t>
                      </a:r>
                      <a:r>
                        <a:rPr lang="en-US" sz="1600" kern="0">
                          <a:latin typeface="Times New Roman"/>
                          <a:ea typeface="宋体"/>
                        </a:rPr>
                        <a:t>(9.99) = 10</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8809">
                <a:tc>
                  <a:txBody>
                    <a:bodyPr/>
                    <a:lstStyle/>
                    <a:p>
                      <a:pPr algn="just">
                        <a:lnSpc>
                          <a:spcPct val="125000"/>
                        </a:lnSpc>
                        <a:spcAft>
                          <a:spcPts val="0"/>
                        </a:spcAft>
                      </a:pPr>
                      <a:r>
                        <a:rPr lang="en-US" sz="1600" b="1" i="1" kern="0">
                          <a:latin typeface="Times New Roman"/>
                          <a:ea typeface="宋体"/>
                        </a:rPr>
                        <a:t>floor</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返回小于等于</a:t>
                      </a:r>
                      <a:r>
                        <a:rPr lang="en-US" sz="1600" kern="0">
                          <a:latin typeface="Times New Roman"/>
                          <a:ea typeface="宋体"/>
                        </a:rPr>
                        <a:t>x</a:t>
                      </a:r>
                      <a:r>
                        <a:rPr lang="zh-CN" sz="1600" kern="0">
                          <a:latin typeface="Times New Roman"/>
                          <a:ea typeface="宋体"/>
                        </a:rPr>
                        <a:t>的最大整数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floor</a:t>
                      </a:r>
                      <a:r>
                        <a:rPr lang="en-US" sz="1600" kern="0">
                          <a:latin typeface="Times New Roman"/>
                          <a:ea typeface="宋体"/>
                        </a:rPr>
                        <a:t>(9.99) = 9</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77617">
                <a:tc>
                  <a:txBody>
                    <a:bodyPr/>
                    <a:lstStyle/>
                    <a:p>
                      <a:pPr algn="just">
                        <a:lnSpc>
                          <a:spcPct val="125000"/>
                        </a:lnSpc>
                        <a:spcAft>
                          <a:spcPts val="0"/>
                        </a:spcAft>
                      </a:pPr>
                      <a:r>
                        <a:rPr lang="en-US" sz="1600" b="1" i="1" kern="0">
                          <a:latin typeface="Times New Roman"/>
                          <a:ea typeface="宋体"/>
                        </a:rPr>
                        <a:t>degrees</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将角度的弧度值转换为角度的度数值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degrees</a:t>
                      </a:r>
                      <a:r>
                        <a:rPr lang="en-US" sz="1600" kern="0">
                          <a:latin typeface="Times New Roman"/>
                          <a:ea typeface="宋体"/>
                        </a:rPr>
                        <a:t>(3.14) = 179.908747671078490</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77617">
                <a:tc>
                  <a:txBody>
                    <a:bodyPr/>
                    <a:lstStyle/>
                    <a:p>
                      <a:pPr algn="just">
                        <a:lnSpc>
                          <a:spcPct val="125000"/>
                        </a:lnSpc>
                        <a:spcAft>
                          <a:spcPts val="0"/>
                        </a:spcAft>
                      </a:pPr>
                      <a:r>
                        <a:rPr lang="en-US" sz="1600" b="1" i="1" kern="0">
                          <a:latin typeface="Times New Roman"/>
                          <a:ea typeface="宋体"/>
                        </a:rPr>
                        <a:t>radians</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将角度的角度值转换为角度的弧度值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radians</a:t>
                      </a:r>
                      <a:r>
                        <a:rPr lang="en-US" sz="1600" kern="0">
                          <a:latin typeface="Times New Roman"/>
                          <a:ea typeface="宋体"/>
                        </a:rPr>
                        <a:t>(360.0) = 6.2831853071795862</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8809">
                <a:tc>
                  <a:txBody>
                    <a:bodyPr/>
                    <a:lstStyle/>
                    <a:p>
                      <a:pPr algn="just">
                        <a:lnSpc>
                          <a:spcPct val="125000"/>
                        </a:lnSpc>
                        <a:spcAft>
                          <a:spcPts val="0"/>
                        </a:spcAft>
                      </a:pPr>
                      <a:r>
                        <a:rPr lang="en-US" sz="1600" b="1" i="1" kern="0">
                          <a:latin typeface="Times New Roman"/>
                          <a:ea typeface="宋体"/>
                        </a:rPr>
                        <a:t>pi</a:t>
                      </a:r>
                      <a:r>
                        <a:rPr lang="en-US" sz="1600" kern="0">
                          <a:latin typeface="Times New Roman"/>
                          <a:ea typeface="宋体"/>
                        </a:rPr>
                        <a:t>()</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返回常量</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pi</a:t>
                      </a:r>
                      <a:r>
                        <a:rPr lang="en-US" sz="1600" kern="0">
                          <a:latin typeface="Times New Roman"/>
                          <a:ea typeface="宋体"/>
                        </a:rPr>
                        <a:t>() = 3.14159265358979</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8809">
                <a:tc>
                  <a:txBody>
                    <a:bodyPr/>
                    <a:lstStyle/>
                    <a:p>
                      <a:pPr algn="just">
                        <a:lnSpc>
                          <a:spcPct val="125000"/>
                        </a:lnSpc>
                        <a:spcAft>
                          <a:spcPts val="0"/>
                        </a:spcAft>
                      </a:pPr>
                      <a:r>
                        <a:rPr lang="en-US" sz="1600" b="1" i="1" kern="0">
                          <a:latin typeface="Times New Roman"/>
                          <a:ea typeface="宋体"/>
                        </a:rPr>
                        <a:t>sin</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的三角正弦值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sin</a:t>
                      </a:r>
                      <a:r>
                        <a:rPr lang="en-US" sz="1600" kern="0">
                          <a:latin typeface="Times New Roman"/>
                          <a:ea typeface="宋体"/>
                        </a:rPr>
                        <a:t>( </a:t>
                      </a:r>
                      <a:r>
                        <a:rPr lang="en-US" sz="1600" b="1" i="1" kern="0">
                          <a:latin typeface="Times New Roman"/>
                          <a:ea typeface="宋体"/>
                        </a:rPr>
                        <a:t>pi</a:t>
                      </a:r>
                      <a:r>
                        <a:rPr lang="en-US" sz="1600" kern="0">
                          <a:latin typeface="Times New Roman"/>
                          <a:ea typeface="宋体"/>
                        </a:rPr>
                        <a:t>()/2 ) = 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77617">
                <a:tc>
                  <a:txBody>
                    <a:bodyPr/>
                    <a:lstStyle/>
                    <a:p>
                      <a:pPr algn="just">
                        <a:lnSpc>
                          <a:spcPct val="125000"/>
                        </a:lnSpc>
                        <a:spcAft>
                          <a:spcPts val="0"/>
                        </a:spcAft>
                      </a:pPr>
                      <a:r>
                        <a:rPr lang="en-US" sz="1600" b="1" i="1" kern="0">
                          <a:latin typeface="Times New Roman"/>
                          <a:ea typeface="宋体"/>
                        </a:rPr>
                        <a:t>cos</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的三角余弦值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dirty="0" err="1">
                          <a:latin typeface="Times New Roman"/>
                          <a:ea typeface="宋体"/>
                        </a:rPr>
                        <a:t>cos</a:t>
                      </a:r>
                      <a:r>
                        <a:rPr lang="en-US" sz="1600" kern="0" dirty="0">
                          <a:latin typeface="Times New Roman"/>
                          <a:ea typeface="宋体"/>
                        </a:rPr>
                        <a:t>( </a:t>
                      </a:r>
                      <a:r>
                        <a:rPr lang="en-US" sz="1600" b="1" i="1" kern="0" dirty="0">
                          <a:latin typeface="Times New Roman"/>
                          <a:ea typeface="宋体"/>
                        </a:rPr>
                        <a:t>pi</a:t>
                      </a:r>
                      <a:r>
                        <a:rPr lang="en-US" sz="1600" kern="0" dirty="0">
                          <a:latin typeface="Times New Roman"/>
                          <a:ea typeface="宋体"/>
                        </a:rPr>
                        <a:t>()/4 ) = 0.707106781186548</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113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66675" cy="13335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数学函数</a:t>
            </a:r>
            <a:endParaRPr lang="zh-CN" altLang="en-US" dirty="0"/>
          </a:p>
        </p:txBody>
      </p:sp>
      <p:graphicFrame>
        <p:nvGraphicFramePr>
          <p:cNvPr id="4" name="表格 3"/>
          <p:cNvGraphicFramePr>
            <a:graphicFrameLocks noGrp="1"/>
          </p:cNvGraphicFramePr>
          <p:nvPr/>
        </p:nvGraphicFramePr>
        <p:xfrm>
          <a:off x="683568" y="1988840"/>
          <a:ext cx="7848871" cy="4192885"/>
        </p:xfrm>
        <a:graphic>
          <a:graphicData uri="http://schemas.openxmlformats.org/drawingml/2006/table">
            <a:tbl>
              <a:tblPr/>
              <a:tblGrid>
                <a:gridCol w="2002995">
                  <a:extLst>
                    <a:ext uri="{9D8B030D-6E8A-4147-A177-3AD203B41FA5}">
                      <a16:colId xmlns:a16="http://schemas.microsoft.com/office/drawing/2014/main" val="20000"/>
                    </a:ext>
                  </a:extLst>
                </a:gridCol>
                <a:gridCol w="3051542">
                  <a:extLst>
                    <a:ext uri="{9D8B030D-6E8A-4147-A177-3AD203B41FA5}">
                      <a16:colId xmlns:a16="http://schemas.microsoft.com/office/drawing/2014/main" val="20001"/>
                    </a:ext>
                  </a:extLst>
                </a:gridCol>
                <a:gridCol w="2794334">
                  <a:extLst>
                    <a:ext uri="{9D8B030D-6E8A-4147-A177-3AD203B41FA5}">
                      <a16:colId xmlns:a16="http://schemas.microsoft.com/office/drawing/2014/main" val="20002"/>
                    </a:ext>
                  </a:extLst>
                </a:gridCol>
              </a:tblGrid>
              <a:tr h="381171">
                <a:tc>
                  <a:txBody>
                    <a:bodyPr/>
                    <a:lstStyle/>
                    <a:p>
                      <a:pPr algn="just">
                        <a:lnSpc>
                          <a:spcPct val="125000"/>
                        </a:lnSpc>
                        <a:spcAft>
                          <a:spcPts val="0"/>
                        </a:spcAft>
                      </a:pPr>
                      <a:r>
                        <a:rPr lang="en-US" sz="1600" b="1" i="1" kern="0">
                          <a:latin typeface="Times New Roman"/>
                          <a:ea typeface="宋体"/>
                        </a:rPr>
                        <a:t>cot</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的三角余切值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cot</a:t>
                      </a:r>
                      <a:r>
                        <a:rPr lang="en-US" sz="1600" kern="0">
                          <a:latin typeface="Times New Roman"/>
                          <a:ea typeface="宋体"/>
                        </a:rPr>
                        <a:t>( </a:t>
                      </a:r>
                      <a:r>
                        <a:rPr lang="en-US" sz="1600" b="1" i="1" kern="0">
                          <a:latin typeface="Times New Roman"/>
                          <a:ea typeface="宋体"/>
                        </a:rPr>
                        <a:t>pi</a:t>
                      </a:r>
                      <a:r>
                        <a:rPr lang="en-US" sz="1600" kern="0">
                          <a:latin typeface="Times New Roman"/>
                          <a:ea typeface="宋体"/>
                        </a:rPr>
                        <a:t>()/4 ) = 1</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62343">
                <a:tc>
                  <a:txBody>
                    <a:bodyPr/>
                    <a:lstStyle/>
                    <a:p>
                      <a:pPr algn="just">
                        <a:lnSpc>
                          <a:spcPct val="125000"/>
                        </a:lnSpc>
                        <a:spcAft>
                          <a:spcPts val="0"/>
                        </a:spcAft>
                      </a:pPr>
                      <a:r>
                        <a:rPr lang="en-US" sz="1600" b="1" i="1" kern="0">
                          <a:latin typeface="Times New Roman"/>
                          <a:ea typeface="宋体"/>
                        </a:rPr>
                        <a:t>tan</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的三角正切值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tan</a:t>
                      </a:r>
                      <a:r>
                        <a:rPr lang="en-US" sz="1600" kern="0">
                          <a:latin typeface="Times New Roman"/>
                          <a:ea typeface="宋体"/>
                        </a:rPr>
                        <a:t>( </a:t>
                      </a:r>
                      <a:r>
                        <a:rPr lang="en-US" sz="1600" b="1" i="1" kern="0">
                          <a:latin typeface="Times New Roman"/>
                          <a:ea typeface="宋体"/>
                        </a:rPr>
                        <a:t>pi</a:t>
                      </a:r>
                      <a:r>
                        <a:rPr lang="en-US" sz="1600" kern="0">
                          <a:latin typeface="Times New Roman"/>
                          <a:ea typeface="宋体"/>
                        </a:rPr>
                        <a:t>()/8 ) = 0.414213562373095</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171">
                <a:tc>
                  <a:txBody>
                    <a:bodyPr/>
                    <a:lstStyle/>
                    <a:p>
                      <a:pPr algn="just">
                        <a:lnSpc>
                          <a:spcPct val="125000"/>
                        </a:lnSpc>
                        <a:spcAft>
                          <a:spcPts val="0"/>
                        </a:spcAft>
                      </a:pPr>
                      <a:r>
                        <a:rPr lang="en-US" sz="1600" b="1" i="1" kern="0">
                          <a:latin typeface="Times New Roman"/>
                          <a:ea typeface="宋体"/>
                        </a:rPr>
                        <a:t>asin</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的反正弦值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asin</a:t>
                      </a:r>
                      <a:r>
                        <a:rPr lang="en-US" sz="1600" kern="0">
                          <a:latin typeface="Times New Roman"/>
                          <a:ea typeface="宋体"/>
                        </a:rPr>
                        <a:t>(1) = 1.5707963267949</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62343">
                <a:tc>
                  <a:txBody>
                    <a:bodyPr/>
                    <a:lstStyle/>
                    <a:p>
                      <a:pPr algn="just">
                        <a:lnSpc>
                          <a:spcPct val="125000"/>
                        </a:lnSpc>
                        <a:spcAft>
                          <a:spcPts val="0"/>
                        </a:spcAft>
                      </a:pPr>
                      <a:r>
                        <a:rPr lang="en-US" sz="1600" b="1" i="1" kern="0">
                          <a:latin typeface="Times New Roman"/>
                          <a:ea typeface="宋体"/>
                        </a:rPr>
                        <a:t>acos</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的反余弦值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acos</a:t>
                      </a:r>
                      <a:r>
                        <a:rPr lang="en-US" sz="1600" kern="0">
                          <a:latin typeface="Times New Roman"/>
                          <a:ea typeface="宋体"/>
                        </a:rPr>
                        <a:t>(0.7071) = 0.785407753397449</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62343">
                <a:tc>
                  <a:txBody>
                    <a:bodyPr/>
                    <a:lstStyle/>
                    <a:p>
                      <a:pPr algn="just">
                        <a:lnSpc>
                          <a:spcPct val="125000"/>
                        </a:lnSpc>
                        <a:spcAft>
                          <a:spcPts val="0"/>
                        </a:spcAft>
                      </a:pPr>
                      <a:r>
                        <a:rPr lang="en-US" sz="1600" b="1" i="1" kern="0">
                          <a:latin typeface="Times New Roman"/>
                          <a:ea typeface="宋体"/>
                        </a:rPr>
                        <a:t>atan</a:t>
                      </a:r>
                      <a:r>
                        <a:rPr lang="en-US" sz="1600" kern="0">
                          <a:latin typeface="Times New Roman"/>
                          <a:ea typeface="宋体"/>
                        </a:rPr>
                        <a:t>(x)</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a:t>
                      </a:r>
                      <a:r>
                        <a:rPr lang="zh-CN" sz="1600" kern="0">
                          <a:latin typeface="Times New Roman"/>
                          <a:ea typeface="宋体"/>
                        </a:rPr>
                        <a:t>的反正切值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atan</a:t>
                      </a:r>
                      <a:r>
                        <a:rPr lang="en-US" sz="1600" kern="0">
                          <a:latin typeface="Times New Roman"/>
                          <a:ea typeface="宋体"/>
                        </a:rPr>
                        <a:t>(0.4142) = 0.392687505433676</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62343">
                <a:tc>
                  <a:txBody>
                    <a:bodyPr/>
                    <a:lstStyle/>
                    <a:p>
                      <a:pPr algn="just">
                        <a:lnSpc>
                          <a:spcPct val="125000"/>
                        </a:lnSpc>
                        <a:spcAft>
                          <a:spcPts val="0"/>
                        </a:spcAft>
                      </a:pPr>
                      <a:r>
                        <a:rPr lang="en-US" sz="1600" b="1" i="1" kern="0">
                          <a:latin typeface="Times New Roman"/>
                          <a:ea typeface="宋体"/>
                        </a:rPr>
                        <a:t>atn2</a:t>
                      </a:r>
                      <a:r>
                        <a:rPr lang="en-US" sz="1600" kern="0">
                          <a:latin typeface="Times New Roman"/>
                          <a:ea typeface="宋体"/>
                        </a:rPr>
                        <a:t>(x, y)</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x/y</a:t>
                      </a:r>
                      <a:r>
                        <a:rPr lang="zh-CN" sz="1600" kern="0">
                          <a:latin typeface="Times New Roman"/>
                          <a:ea typeface="宋体"/>
                        </a:rPr>
                        <a:t>的反正切值</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a:latin typeface="Times New Roman"/>
                          <a:ea typeface="宋体"/>
                        </a:rPr>
                        <a:t>atn2</a:t>
                      </a:r>
                      <a:r>
                        <a:rPr lang="en-US" sz="1600" kern="0">
                          <a:latin typeface="Times New Roman"/>
                          <a:ea typeface="宋体"/>
                        </a:rPr>
                        <a:t>(1.5, 3) = 0.463647609000806</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1171">
                <a:tc>
                  <a:txBody>
                    <a:bodyPr/>
                    <a:lstStyle/>
                    <a:p>
                      <a:pPr algn="just">
                        <a:lnSpc>
                          <a:spcPct val="125000"/>
                        </a:lnSpc>
                        <a:spcAft>
                          <a:spcPts val="0"/>
                        </a:spcAft>
                      </a:pPr>
                      <a:r>
                        <a:rPr lang="en-US" sz="1600" b="1" i="1" kern="0">
                          <a:latin typeface="Times New Roman"/>
                          <a:ea typeface="宋体"/>
                        </a:rPr>
                        <a:t>rand</a:t>
                      </a:r>
                      <a:r>
                        <a:rPr lang="en-US" sz="1600" kern="0">
                          <a:latin typeface="Times New Roman"/>
                          <a:ea typeface="宋体"/>
                        </a:rPr>
                        <a:t>()</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zh-CN" sz="1600" kern="0">
                          <a:latin typeface="Times New Roman"/>
                          <a:ea typeface="宋体"/>
                        </a:rPr>
                        <a:t>返回</a:t>
                      </a:r>
                      <a:r>
                        <a:rPr lang="en-US" sz="1600" kern="0">
                          <a:latin typeface="Times New Roman"/>
                          <a:ea typeface="宋体"/>
                        </a:rPr>
                        <a:t>[0, 1]</a:t>
                      </a:r>
                      <a:r>
                        <a:rPr lang="zh-CN" sz="1600" kern="0">
                          <a:latin typeface="Times New Roman"/>
                          <a:ea typeface="宋体"/>
                        </a:rPr>
                        <a:t>之间的随机数</a:t>
                      </a:r>
                      <a:endParaRPr lang="zh-CN" sz="16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Aft>
                          <a:spcPts val="0"/>
                        </a:spcAft>
                      </a:pPr>
                      <a:r>
                        <a:rPr lang="en-US" sz="1600" b="1" i="1" kern="0" dirty="0">
                          <a:latin typeface="Times New Roman"/>
                          <a:ea typeface="宋体"/>
                        </a:rPr>
                        <a:t>rand</a:t>
                      </a:r>
                      <a:r>
                        <a:rPr lang="en-US" sz="1600" kern="0" dirty="0">
                          <a:latin typeface="Times New Roman"/>
                          <a:ea typeface="宋体"/>
                        </a:rPr>
                        <a:t>() = 0.865925642980721</a:t>
                      </a:r>
                      <a:endParaRPr lang="zh-CN" sz="16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BC5E1E-5EA0-45B4-8F83-66E4E050A187}" type="slidenum">
              <a:rPr kumimoji="0" lang="zh-CN" altLang="en-US" sz="1400" b="1" i="0" u="none" strike="noStrike" kern="1200" cap="none" spc="0" normalizeH="0" baseline="-25000" noProof="0" smtClean="0">
                <a:ln>
                  <a:noFill/>
                </a:ln>
                <a:solidFill>
                  <a:srgbClr val="3333CC"/>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400" b="1" i="0" u="none" strike="noStrike" kern="1200" cap="none" spc="0" normalizeH="0" baseline="-25000" noProof="0" smtClean="0">
              <a:ln>
                <a:noFill/>
              </a:ln>
              <a:solidFill>
                <a:srgbClr val="3333CC"/>
              </a:solidFill>
              <a:effectLst/>
              <a:uLnTx/>
              <a:uFillTx/>
              <a:latin typeface="Tahoma" pitchFamily="34" charset="0"/>
              <a:ea typeface="宋体" charset="-122"/>
              <a:cs typeface="+mn-cs"/>
            </a:endParaRPr>
          </a:p>
        </p:txBody>
      </p:sp>
      <p:sp>
        <p:nvSpPr>
          <p:cNvPr id="14339" name="Rectangle 3"/>
          <p:cNvSpPr>
            <a:spLocks noGrp="1" noChangeArrowheads="1"/>
          </p:cNvSpPr>
          <p:nvPr>
            <p:ph type="body" idx="1"/>
          </p:nvPr>
        </p:nvSpPr>
        <p:spPr>
          <a:xfrm>
            <a:off x="2123728" y="1456209"/>
            <a:ext cx="5735332" cy="4421063"/>
          </a:xfrm>
        </p:spPr>
        <p:txBody>
          <a:bodyPr/>
          <a:lstStyle/>
          <a:p>
            <a:pPr eaLnBrk="1" hangingPunct="1">
              <a:defRPr/>
            </a:pPr>
            <a:r>
              <a:rPr lang="en-US" altLang="zh-CN" sz="3600" dirty="0" smtClean="0"/>
              <a:t>TSQL</a:t>
            </a:r>
          </a:p>
          <a:p>
            <a:pPr eaLnBrk="1" hangingPunct="1">
              <a:defRPr/>
            </a:pPr>
            <a:r>
              <a:rPr lang="zh-CN" altLang="en-US" sz="3600" dirty="0">
                <a:solidFill>
                  <a:srgbClr val="FF0000"/>
                </a:solidFill>
              </a:rPr>
              <a:t>存储</a:t>
            </a:r>
            <a:r>
              <a:rPr lang="zh-CN" altLang="en-US" sz="3600" dirty="0" smtClean="0">
                <a:solidFill>
                  <a:srgbClr val="FF0000"/>
                </a:solidFill>
              </a:rPr>
              <a:t>过程、函数及触发器</a:t>
            </a:r>
            <a:endParaRPr lang="en-US" altLang="zh-CN" sz="3600" dirty="0" smtClean="0">
              <a:solidFill>
                <a:srgbClr val="FF0000"/>
              </a:solidFill>
            </a:endParaRPr>
          </a:p>
          <a:p>
            <a:pPr eaLnBrk="1" hangingPunct="1">
              <a:defRPr/>
            </a:pPr>
            <a:r>
              <a:rPr lang="zh-CN" altLang="en-US" sz="3600" dirty="0" smtClean="0"/>
              <a:t>约束</a:t>
            </a:r>
            <a:endParaRPr lang="en-US" altLang="zh-CN" sz="3600" dirty="0" smtClean="0"/>
          </a:p>
          <a:p>
            <a:pPr eaLnBrk="1" hangingPunct="1">
              <a:defRPr/>
            </a:pPr>
            <a:r>
              <a:rPr lang="zh-CN" altLang="en-US" sz="3600" dirty="0" smtClean="0"/>
              <a:t>递归查询</a:t>
            </a:r>
            <a:endParaRPr lang="en-US" altLang="zh-CN" sz="3600" dirty="0" smtClean="0"/>
          </a:p>
          <a:p>
            <a:pPr eaLnBrk="1" hangingPunct="1">
              <a:defRPr/>
            </a:pPr>
            <a:r>
              <a:rPr lang="zh-CN" altLang="en-US" sz="3600" dirty="0" smtClean="0"/>
              <a:t>窗口函数</a:t>
            </a:r>
            <a:endParaRPr lang="zh-CN" altLang="en-US" sz="3600" dirty="0"/>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uLnTx/>
                <a:uFillTx/>
                <a:latin typeface="隶书" pitchFamily="49" charset="-122"/>
                <a:ea typeface="隶书" pitchFamily="49" charset="-122"/>
                <a:cs typeface="+mn-cs"/>
              </a:rPr>
              <a:t>提纲</a:t>
            </a:r>
          </a:p>
        </p:txBody>
      </p:sp>
    </p:spTree>
    <p:extLst>
      <p:ext uri="{BB962C8B-B14F-4D97-AF65-F5344CB8AC3E}">
        <p14:creationId xmlns:p14="http://schemas.microsoft.com/office/powerpoint/2010/main" val="1176256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pPr eaLnBrk="1" hangingPunct="1">
              <a:defRPr/>
            </a:pPr>
            <a:r>
              <a:rPr lang="zh-CN" altLang="en-US" smtClean="0"/>
              <a:t>存储过程</a:t>
            </a:r>
          </a:p>
        </p:txBody>
      </p:sp>
      <p:sp>
        <p:nvSpPr>
          <p:cNvPr id="714755" name="Rectangle 3"/>
          <p:cNvSpPr>
            <a:spLocks noGrp="1" noChangeArrowheads="1"/>
          </p:cNvSpPr>
          <p:nvPr>
            <p:ph type="body" idx="1"/>
          </p:nvPr>
        </p:nvSpPr>
        <p:spPr/>
        <p:txBody>
          <a:bodyPr/>
          <a:lstStyle/>
          <a:p>
            <a:pPr eaLnBrk="1" hangingPunct="1">
              <a:defRPr/>
            </a:pPr>
            <a:r>
              <a:rPr lang="zh-CN" altLang="en-US" dirty="0" smtClean="0"/>
              <a:t>存储过程将程序在服务器中预先编译好并存储起来，然后应用程序只需简单地向服务器发出调用该存储过程的请求即可 </a:t>
            </a:r>
          </a:p>
          <a:p>
            <a:pPr eaLnBrk="1" hangingPunct="1">
              <a:defRPr/>
            </a:pPr>
            <a:r>
              <a:rPr lang="zh-CN" altLang="en-US" dirty="0" smtClean="0"/>
              <a:t>存储过程的优点</a:t>
            </a:r>
          </a:p>
          <a:p>
            <a:pPr lvl="1" eaLnBrk="1" hangingPunct="1">
              <a:defRPr/>
            </a:pPr>
            <a:r>
              <a:rPr lang="zh-CN" altLang="en-US" dirty="0" smtClean="0"/>
              <a:t>执行效率高</a:t>
            </a:r>
          </a:p>
          <a:p>
            <a:pPr lvl="1" eaLnBrk="1" hangingPunct="1">
              <a:defRPr/>
            </a:pPr>
            <a:r>
              <a:rPr lang="zh-CN" altLang="en-US" dirty="0" smtClean="0"/>
              <a:t>重复使用</a:t>
            </a:r>
          </a:p>
          <a:p>
            <a:pPr lvl="1" eaLnBrk="1" hangingPunct="1">
              <a:defRPr/>
            </a:pPr>
            <a:r>
              <a:rPr lang="zh-CN" altLang="en-US" dirty="0" smtClean="0"/>
              <a:t>统一的操作流程</a:t>
            </a:r>
          </a:p>
          <a:p>
            <a:pPr lvl="1" eaLnBrk="1" hangingPunct="1">
              <a:defRPr/>
            </a:pPr>
            <a:r>
              <a:rPr lang="zh-CN" altLang="en-US" dirty="0" smtClean="0"/>
              <a:t>维护业务逻辑</a:t>
            </a:r>
          </a:p>
          <a:p>
            <a:pPr lvl="1" eaLnBrk="1" hangingPunct="1">
              <a:defRPr/>
            </a:pPr>
            <a:r>
              <a:rPr lang="zh-CN" altLang="en-US" dirty="0" smtClean="0"/>
              <a:t>安全性</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996952"/>
            <a:ext cx="3076575" cy="2219325"/>
          </a:xfrm>
          <a:prstGeom prst="rect">
            <a:avLst/>
          </a:prstGeom>
        </p:spPr>
      </p:pic>
    </p:spTree>
    <p:extLst>
      <p:ext uri="{BB962C8B-B14F-4D97-AF65-F5344CB8AC3E}">
        <p14:creationId xmlns:p14="http://schemas.microsoft.com/office/powerpoint/2010/main" val="1504699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eaLnBrk="1" hangingPunct="1">
              <a:defRPr/>
            </a:pPr>
            <a:r>
              <a:rPr lang="zh-CN" altLang="en-US" dirty="0" smtClean="0"/>
              <a:t>存储过程的命令格式</a:t>
            </a:r>
          </a:p>
        </p:txBody>
      </p:sp>
      <p:sp>
        <p:nvSpPr>
          <p:cNvPr id="715779" name="Rectangle 3"/>
          <p:cNvSpPr>
            <a:spLocks noChangeArrowheads="1"/>
          </p:cNvSpPr>
          <p:nvPr/>
        </p:nvSpPr>
        <p:spPr bwMode="auto">
          <a:xfrm>
            <a:off x="323528" y="3212976"/>
            <a:ext cx="8568060" cy="3237809"/>
          </a:xfrm>
          <a:prstGeom prst="rect">
            <a:avLst/>
          </a:prstGeom>
          <a:noFill/>
          <a:ln w="9525">
            <a:noFill/>
            <a:miter lim="800000"/>
            <a:headEnd/>
            <a:tailEnd/>
          </a:ln>
          <a:effectLst/>
        </p:spPr>
        <p:txBody>
          <a:bodyPr wrap="square">
            <a:spAutoFit/>
            <a:flatTx/>
          </a:bodyPr>
          <a:lstStyle/>
          <a:p>
            <a:pPr marL="342900" indent="-342900" algn="just">
              <a:spcBef>
                <a:spcPct val="20000"/>
              </a:spcBef>
              <a:defRPr/>
            </a:pPr>
            <a:r>
              <a:rPr lang="en-US" altLang="zh-CN" sz="2800" dirty="0">
                <a:solidFill>
                  <a:srgbClr val="FF0000"/>
                </a:solidFill>
                <a:effectLst>
                  <a:outerShdw blurRad="38100" dist="38100" dir="2700000" algn="tl">
                    <a:srgbClr val="C0C0C0"/>
                  </a:outerShdw>
                </a:effectLst>
              </a:rPr>
              <a:t>create proc </a:t>
            </a:r>
            <a:r>
              <a:rPr lang="en-US" altLang="zh-CN" sz="2800" dirty="0" err="1" smtClean="0">
                <a:solidFill>
                  <a:srgbClr val="6600CC"/>
                </a:solidFill>
                <a:effectLst>
                  <a:outerShdw blurRad="38100" dist="38100" dir="2700000" algn="tl">
                    <a:srgbClr val="C0C0C0"/>
                  </a:outerShdw>
                </a:effectLst>
              </a:rPr>
              <a:t>get_PROF_name</a:t>
            </a:r>
            <a:r>
              <a:rPr lang="en-US" altLang="zh-CN" sz="2800" dirty="0" smtClean="0">
                <a:solidFill>
                  <a:srgbClr val="6600CC"/>
                </a:solidFill>
                <a:effectLst>
                  <a:outerShdw blurRad="38100" dist="38100" dir="2700000" algn="tl">
                    <a:srgbClr val="C0C0C0"/>
                  </a:outerShdw>
                </a:effectLst>
              </a:rPr>
              <a:t> @</a:t>
            </a:r>
            <a:r>
              <a:rPr lang="en-US" altLang="zh-CN" sz="2800" dirty="0" err="1" smtClean="0">
                <a:solidFill>
                  <a:srgbClr val="6600CC"/>
                </a:solidFill>
                <a:effectLst>
                  <a:outerShdw blurRad="38100" dist="38100" dir="2700000" algn="tl">
                    <a:srgbClr val="C0C0C0"/>
                  </a:outerShdw>
                </a:effectLst>
              </a:rPr>
              <a:t>prof_id</a:t>
            </a:r>
            <a:r>
              <a:rPr lang="en-US" altLang="zh-CN" sz="2800" dirty="0" smtClean="0">
                <a:solidFill>
                  <a:srgbClr val="6600CC"/>
                </a:solidFill>
                <a:effectLst>
                  <a:outerShdw blurRad="38100" dist="38100" dir="2700000" algn="tl">
                    <a:srgbClr val="C0C0C0"/>
                  </a:outerShdw>
                </a:effectLst>
              </a:rPr>
              <a:t> </a:t>
            </a:r>
            <a:r>
              <a:rPr lang="en-US" altLang="zh-CN" sz="2800" dirty="0" err="1" smtClean="0">
                <a:solidFill>
                  <a:srgbClr val="6600CC"/>
                </a:solidFill>
                <a:effectLst>
                  <a:outerShdw blurRad="38100" dist="38100" dir="2700000" algn="tl">
                    <a:srgbClr val="C0C0C0"/>
                  </a:outerShdw>
                </a:effectLst>
              </a:rPr>
              <a:t>varchar</a:t>
            </a:r>
            <a:r>
              <a:rPr lang="en-US" altLang="zh-CN" sz="2800" dirty="0" smtClean="0">
                <a:solidFill>
                  <a:srgbClr val="6600CC"/>
                </a:solidFill>
                <a:effectLst>
                  <a:outerShdw blurRad="38100" dist="38100" dir="2700000" algn="tl">
                    <a:srgbClr val="C0C0C0"/>
                  </a:outerShdw>
                </a:effectLst>
              </a:rPr>
              <a:t>(10)</a:t>
            </a:r>
            <a:endParaRPr lang="en-US" altLang="zh-CN" sz="2800" dirty="0">
              <a:solidFill>
                <a:srgbClr val="6600CC"/>
              </a:solidFill>
              <a:effectLst>
                <a:outerShdw blurRad="38100" dist="38100" dir="2700000" algn="tl">
                  <a:srgbClr val="C0C0C0"/>
                </a:outerShdw>
              </a:effectLst>
            </a:endParaRPr>
          </a:p>
          <a:p>
            <a:pPr marL="342900" indent="-342900" algn="just">
              <a:spcBef>
                <a:spcPct val="20000"/>
              </a:spcBef>
              <a:defRPr/>
            </a:pPr>
            <a:r>
              <a:rPr lang="en-US" altLang="zh-CN" sz="2800" dirty="0">
                <a:solidFill>
                  <a:srgbClr val="FF0000"/>
                </a:solidFill>
                <a:effectLst>
                  <a:outerShdw blurRad="38100" dist="38100" dir="2700000" algn="tl">
                    <a:srgbClr val="C0C0C0"/>
                  </a:outerShdw>
                </a:effectLst>
              </a:rPr>
              <a:t>as</a:t>
            </a:r>
          </a:p>
          <a:p>
            <a:pPr marL="800100" lvl="1" indent="-342900" algn="just">
              <a:spcBef>
                <a:spcPct val="20000"/>
              </a:spcBef>
              <a:defRPr/>
            </a:pPr>
            <a:r>
              <a:rPr lang="en-US" altLang="zh-CN" sz="2800" dirty="0">
                <a:solidFill>
                  <a:srgbClr val="6600CC"/>
                </a:solidFill>
                <a:effectLst>
                  <a:outerShdw blurRad="38100" dist="38100" dir="2700000" algn="tl">
                    <a:srgbClr val="C0C0C0"/>
                  </a:outerShdw>
                </a:effectLst>
              </a:rPr>
              <a:t>select </a:t>
            </a:r>
            <a:r>
              <a:rPr lang="en-US" altLang="zh-CN" sz="2800" dirty="0" smtClean="0">
                <a:solidFill>
                  <a:srgbClr val="6600CC"/>
                </a:solidFill>
                <a:effectLst>
                  <a:outerShdw blurRad="38100" dist="38100" dir="2700000" algn="tl">
                    <a:srgbClr val="C0C0C0"/>
                  </a:outerShdw>
                </a:effectLst>
              </a:rPr>
              <a:t>  PNAME</a:t>
            </a:r>
            <a:endParaRPr lang="en-US" altLang="zh-CN" sz="2800" dirty="0">
              <a:solidFill>
                <a:srgbClr val="6600CC"/>
              </a:solidFill>
              <a:effectLst>
                <a:outerShdw blurRad="38100" dist="38100" dir="2700000" algn="tl">
                  <a:srgbClr val="C0C0C0"/>
                </a:outerShdw>
              </a:effectLst>
            </a:endParaRPr>
          </a:p>
          <a:p>
            <a:pPr marL="800100" lvl="1" indent="-342900" algn="just">
              <a:spcBef>
                <a:spcPct val="20000"/>
              </a:spcBef>
              <a:defRPr/>
            </a:pPr>
            <a:r>
              <a:rPr lang="en-US" altLang="zh-CN" sz="2800" dirty="0">
                <a:solidFill>
                  <a:srgbClr val="6600CC"/>
                </a:solidFill>
                <a:effectLst>
                  <a:outerShdw blurRad="38100" dist="38100" dir="2700000" algn="tl">
                    <a:srgbClr val="C0C0C0"/>
                  </a:outerShdw>
                </a:effectLst>
              </a:rPr>
              <a:t>from </a:t>
            </a:r>
            <a:r>
              <a:rPr lang="en-US" altLang="zh-CN" sz="2800" dirty="0" smtClean="0">
                <a:solidFill>
                  <a:srgbClr val="6600CC"/>
                </a:solidFill>
                <a:effectLst>
                  <a:outerShdw blurRad="38100" dist="38100" dir="2700000" algn="tl">
                    <a:srgbClr val="C0C0C0"/>
                  </a:outerShdw>
                </a:effectLst>
              </a:rPr>
              <a:t>    PROF</a:t>
            </a:r>
          </a:p>
          <a:p>
            <a:pPr marL="800100" lvl="1" indent="-342900" algn="just">
              <a:spcBef>
                <a:spcPct val="20000"/>
              </a:spcBef>
              <a:defRPr/>
            </a:pPr>
            <a:r>
              <a:rPr lang="en-US" altLang="zh-CN" sz="2800" dirty="0" smtClean="0">
                <a:solidFill>
                  <a:srgbClr val="6600CC"/>
                </a:solidFill>
                <a:effectLst>
                  <a:outerShdw blurRad="38100" dist="38100" dir="2700000" algn="tl">
                    <a:srgbClr val="C0C0C0"/>
                  </a:outerShdw>
                </a:effectLst>
              </a:rPr>
              <a:t>where   p# = @</a:t>
            </a:r>
            <a:r>
              <a:rPr lang="en-US" altLang="zh-CN" sz="2800" dirty="0" err="1" smtClean="0">
                <a:solidFill>
                  <a:srgbClr val="6600CC"/>
                </a:solidFill>
                <a:effectLst>
                  <a:outerShdw blurRad="38100" dist="38100" dir="2700000" algn="tl">
                    <a:srgbClr val="C0C0C0"/>
                  </a:outerShdw>
                </a:effectLst>
              </a:rPr>
              <a:t>prof_id</a:t>
            </a:r>
            <a:endParaRPr lang="en-US" altLang="zh-CN" sz="2800" dirty="0">
              <a:solidFill>
                <a:srgbClr val="6600CC"/>
              </a:solidFill>
              <a:effectLst>
                <a:outerShdw blurRad="38100" dist="38100" dir="2700000" algn="tl">
                  <a:srgbClr val="C0C0C0"/>
                </a:outerShdw>
              </a:effectLst>
            </a:endParaRPr>
          </a:p>
          <a:p>
            <a:pPr marL="342900" indent="-342900" algn="just">
              <a:defRPr/>
            </a:pPr>
            <a:r>
              <a:rPr lang="en-US" altLang="zh-CN" sz="2800" dirty="0">
                <a:solidFill>
                  <a:srgbClr val="FF0000"/>
                </a:solidFill>
                <a:effectLst>
                  <a:outerShdw blurRad="38100" dist="38100" dir="2700000" algn="tl">
                    <a:srgbClr val="C0C0C0"/>
                  </a:outerShdw>
                </a:effectLst>
              </a:rPr>
              <a:t>exec</a:t>
            </a:r>
            <a:r>
              <a:rPr lang="en-US" altLang="zh-CN" sz="2800" dirty="0">
                <a:solidFill>
                  <a:srgbClr val="6600CC"/>
                </a:solidFill>
                <a:effectLst>
                  <a:outerShdw blurRad="38100" dist="38100" dir="2700000" algn="tl">
                    <a:srgbClr val="C0C0C0"/>
                  </a:outerShdw>
                </a:effectLst>
              </a:rPr>
              <a:t> </a:t>
            </a:r>
            <a:r>
              <a:rPr lang="en-US" altLang="zh-CN" sz="2800" dirty="0" err="1" smtClean="0">
                <a:solidFill>
                  <a:srgbClr val="6600CC"/>
                </a:solidFill>
                <a:effectLst>
                  <a:outerShdw blurRad="38100" dist="38100" dir="2700000" algn="tl">
                    <a:srgbClr val="C0C0C0"/>
                  </a:outerShdw>
                </a:effectLst>
              </a:rPr>
              <a:t>get_PROF_name</a:t>
            </a:r>
            <a:r>
              <a:rPr lang="en-US" altLang="zh-CN" sz="2800" dirty="0" smtClean="0">
                <a:solidFill>
                  <a:srgbClr val="6600CC"/>
                </a:solidFill>
                <a:effectLst>
                  <a:outerShdw blurRad="38100" dist="38100" dir="2700000" algn="tl">
                    <a:srgbClr val="C0C0C0"/>
                  </a:outerShdw>
                </a:effectLst>
              </a:rPr>
              <a:t> ‘p01'</a:t>
            </a:r>
            <a:endParaRPr lang="en-US" altLang="zh-CN" sz="2800" dirty="0">
              <a:solidFill>
                <a:srgbClr val="6600CC"/>
              </a:solidFill>
              <a:effectLst>
                <a:outerShdw blurRad="38100" dist="38100" dir="2700000" algn="tl">
                  <a:srgbClr val="C0C0C0"/>
                </a:outerShdw>
              </a:effectLst>
            </a:endParaRPr>
          </a:p>
        </p:txBody>
      </p:sp>
      <p:sp>
        <p:nvSpPr>
          <p:cNvPr id="240644" name="Rectangle 4"/>
          <p:cNvSpPr>
            <a:spLocks noChangeArrowheads="1"/>
          </p:cNvSpPr>
          <p:nvPr/>
        </p:nvSpPr>
        <p:spPr bwMode="auto">
          <a:xfrm>
            <a:off x="34925" y="1196752"/>
            <a:ext cx="9036050" cy="1557349"/>
          </a:xfrm>
          <a:prstGeom prst="rect">
            <a:avLst/>
          </a:prstGeom>
          <a:noFill/>
          <a:ln w="9525">
            <a:noFill/>
            <a:miter lim="800000"/>
            <a:headEnd/>
            <a:tailEnd/>
          </a:ln>
        </p:spPr>
        <p:txBody>
          <a:bodyPr anchor="ctr">
            <a:spAutoFit/>
          </a:bodyPr>
          <a:lstStyle/>
          <a:p>
            <a:pPr>
              <a:spcBef>
                <a:spcPct val="20000"/>
              </a:spcBef>
            </a:pPr>
            <a:r>
              <a:rPr kumimoji="0" lang="en-US" altLang="zh-CN" sz="2800" b="1" i="1" dirty="0" smtClean="0">
                <a:solidFill>
                  <a:srgbClr val="0000FF"/>
                </a:solidFill>
                <a:effectLst/>
                <a:latin typeface="+mn-ea"/>
                <a:ea typeface="+mn-ea"/>
              </a:rPr>
              <a:t>create </a:t>
            </a:r>
            <a:r>
              <a:rPr kumimoji="0" lang="en-US" altLang="zh-CN" sz="2800" b="1" i="1" dirty="0" err="1">
                <a:solidFill>
                  <a:srgbClr val="0000FF"/>
                </a:solidFill>
                <a:effectLst/>
                <a:latin typeface="+mn-ea"/>
                <a:ea typeface="+mn-ea"/>
              </a:rPr>
              <a:t>proc</a:t>
            </a:r>
            <a:r>
              <a:rPr kumimoji="0" lang="en-US" altLang="zh-CN" sz="2800" dirty="0">
                <a:solidFill>
                  <a:srgbClr val="0000FF"/>
                </a:solidFill>
                <a:effectLst/>
                <a:latin typeface="+mn-ea"/>
                <a:ea typeface="+mn-ea"/>
              </a:rPr>
              <a:t> </a:t>
            </a:r>
            <a:r>
              <a:rPr kumimoji="0" lang="en-US" altLang="zh-CN" sz="2800" dirty="0" smtClean="0">
                <a:solidFill>
                  <a:srgbClr val="0000FF"/>
                </a:solidFill>
                <a:effectLst/>
                <a:latin typeface="+mn-ea"/>
                <a:ea typeface="+mn-ea"/>
              </a:rPr>
              <a:t> </a:t>
            </a:r>
            <a:r>
              <a:rPr kumimoji="0" lang="zh-CN" altLang="en-US" sz="2800" dirty="0" smtClean="0">
                <a:solidFill>
                  <a:srgbClr val="0000FF"/>
                </a:solidFill>
                <a:effectLst/>
                <a:latin typeface="+mn-ea"/>
                <a:ea typeface="+mn-ea"/>
              </a:rPr>
              <a:t>存储过程名</a:t>
            </a:r>
            <a:r>
              <a:rPr kumimoji="0" lang="en-US" altLang="zh-CN" sz="2800" dirty="0" smtClean="0">
                <a:solidFill>
                  <a:srgbClr val="0000FF"/>
                </a:solidFill>
                <a:effectLst/>
                <a:latin typeface="+mn-ea"/>
                <a:ea typeface="+mn-ea"/>
              </a:rPr>
              <a:t> [@</a:t>
            </a:r>
            <a:r>
              <a:rPr kumimoji="0" lang="zh-CN" altLang="en-US" sz="2800" dirty="0" smtClean="0">
                <a:solidFill>
                  <a:srgbClr val="0000FF"/>
                </a:solidFill>
                <a:effectLst/>
                <a:latin typeface="+mn-ea"/>
                <a:ea typeface="+mn-ea"/>
              </a:rPr>
              <a:t>参数 数据类型</a:t>
            </a:r>
            <a:r>
              <a:rPr kumimoji="0" lang="en-US" altLang="zh-CN" sz="2800" dirty="0" smtClean="0">
                <a:solidFill>
                  <a:srgbClr val="0000FF"/>
                </a:solidFill>
                <a:effectLst/>
                <a:latin typeface="+mn-ea"/>
                <a:ea typeface="+mn-ea"/>
              </a:rPr>
              <a:t> </a:t>
            </a:r>
            <a:r>
              <a:rPr kumimoji="0" lang="en-US" altLang="zh-CN" sz="2800" dirty="0">
                <a:solidFill>
                  <a:srgbClr val="0000FF"/>
                </a:solidFill>
                <a:effectLst/>
                <a:latin typeface="+mn-ea"/>
                <a:ea typeface="+mn-ea"/>
              </a:rPr>
              <a:t>] </a:t>
            </a:r>
          </a:p>
          <a:p>
            <a:pPr>
              <a:spcBef>
                <a:spcPct val="20000"/>
              </a:spcBef>
            </a:pPr>
            <a:r>
              <a:rPr kumimoji="0" lang="en-US" altLang="zh-CN" sz="2800" b="1" i="1" dirty="0">
                <a:solidFill>
                  <a:srgbClr val="0000FF"/>
                </a:solidFill>
                <a:effectLst/>
                <a:latin typeface="+mn-ea"/>
                <a:ea typeface="+mn-ea"/>
              </a:rPr>
              <a:t>as</a:t>
            </a:r>
            <a:r>
              <a:rPr kumimoji="0" lang="en-US" altLang="zh-CN" sz="2800" dirty="0">
                <a:solidFill>
                  <a:srgbClr val="0000FF"/>
                </a:solidFill>
                <a:effectLst/>
                <a:latin typeface="+mn-ea"/>
                <a:ea typeface="+mn-ea"/>
              </a:rPr>
              <a:t> </a:t>
            </a:r>
          </a:p>
          <a:p>
            <a:pPr>
              <a:spcBef>
                <a:spcPct val="20000"/>
              </a:spcBef>
            </a:pPr>
            <a:r>
              <a:rPr kumimoji="0" lang="zh-CN" altLang="en-US" sz="2800" b="1" dirty="0">
                <a:solidFill>
                  <a:srgbClr val="0000FF"/>
                </a:solidFill>
                <a:effectLst/>
                <a:latin typeface="+mn-ea"/>
                <a:ea typeface="+mn-ea"/>
              </a:rPr>
              <a:t>存储</a:t>
            </a:r>
            <a:r>
              <a:rPr kumimoji="0" lang="zh-CN" altLang="en-US" sz="2800" b="1" dirty="0" smtClean="0">
                <a:solidFill>
                  <a:srgbClr val="0000FF"/>
                </a:solidFill>
                <a:effectLst/>
                <a:latin typeface="+mn-ea"/>
                <a:ea typeface="+mn-ea"/>
              </a:rPr>
              <a:t>过程</a:t>
            </a:r>
            <a:r>
              <a:rPr kumimoji="0" lang="en-US" altLang="zh-CN" sz="2800" b="1" dirty="0" smtClean="0">
                <a:solidFill>
                  <a:srgbClr val="0000FF"/>
                </a:solidFill>
                <a:effectLst/>
                <a:latin typeface="+mn-ea"/>
                <a:ea typeface="+mn-ea"/>
              </a:rPr>
              <a:t>SQL</a:t>
            </a:r>
            <a:r>
              <a:rPr kumimoji="0" lang="zh-CN" altLang="en-US" sz="2800" b="1" dirty="0" smtClean="0">
                <a:solidFill>
                  <a:srgbClr val="0000FF"/>
                </a:solidFill>
                <a:effectLst/>
                <a:latin typeface="+mn-ea"/>
                <a:ea typeface="+mn-ea"/>
              </a:rPr>
              <a:t>体</a:t>
            </a:r>
            <a:endParaRPr kumimoji="0" lang="en-US" altLang="zh-CN" sz="2800" b="1" dirty="0">
              <a:solidFill>
                <a:srgbClr val="0000FF"/>
              </a:solidFill>
              <a:effectLst/>
              <a:latin typeface="+mn-ea"/>
              <a:ea typeface="+mn-ea"/>
            </a:endParaRPr>
          </a:p>
        </p:txBody>
      </p:sp>
    </p:spTree>
    <p:extLst>
      <p:ext uri="{BB962C8B-B14F-4D97-AF65-F5344CB8AC3E}">
        <p14:creationId xmlns:p14="http://schemas.microsoft.com/office/powerpoint/2010/main" val="3108276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嵌套存储过程</a:t>
            </a:r>
          </a:p>
        </p:txBody>
      </p:sp>
      <p:sp>
        <p:nvSpPr>
          <p:cNvPr id="3" name="内容占位符 2"/>
          <p:cNvSpPr>
            <a:spLocks noGrp="1"/>
          </p:cNvSpPr>
          <p:nvPr>
            <p:ph idx="1"/>
          </p:nvPr>
        </p:nvSpPr>
        <p:spPr/>
        <p:txBody>
          <a:bodyPr/>
          <a:lstStyle/>
          <a:p>
            <a:pPr lvl="0" eaLnBrk="1" hangingPunct="1">
              <a:spcBef>
                <a:spcPct val="25000"/>
              </a:spcBef>
              <a:buClrTx/>
              <a:buNone/>
              <a:defRPr/>
            </a:pPr>
            <a:r>
              <a:rPr kumimoji="0" lang="en-US" altLang="zh-CN" sz="2000" kern="1200" dirty="0">
                <a:solidFill>
                  <a:srgbClr val="0000FF"/>
                </a:solidFill>
                <a:latin typeface="Tahoma" pitchFamily="34" charset="0"/>
                <a:ea typeface="楷体_GB2312" pitchFamily="49" charset="-122"/>
              </a:rPr>
              <a:t>create </a:t>
            </a:r>
            <a:r>
              <a:rPr kumimoji="0" lang="en-US" altLang="zh-CN" sz="2000" kern="1200" dirty="0" err="1">
                <a:solidFill>
                  <a:srgbClr val="0000FF"/>
                </a:solidFill>
                <a:latin typeface="Tahoma" pitchFamily="34" charset="0"/>
                <a:ea typeface="楷体_GB2312" pitchFamily="49" charset="-122"/>
              </a:rPr>
              <a:t>proc</a:t>
            </a:r>
            <a:r>
              <a:rPr kumimoji="0" lang="en-US" altLang="zh-CN" sz="2000" kern="1200" dirty="0">
                <a:solidFill>
                  <a:srgbClr val="0000FF"/>
                </a:solidFill>
                <a:latin typeface="Tahoma" pitchFamily="34" charset="0"/>
                <a:ea typeface="楷体_GB2312" pitchFamily="49" charset="-122"/>
              </a:rPr>
              <a:t>  </a:t>
            </a:r>
            <a:r>
              <a:rPr lang="en-US" altLang="zh-CN" sz="2000" kern="1200" dirty="0">
                <a:solidFill>
                  <a:srgbClr val="0000FF"/>
                </a:solidFill>
                <a:latin typeface="Tahoma" pitchFamily="34" charset="0"/>
                <a:ea typeface="楷体_GB2312" pitchFamily="49" charset="-122"/>
              </a:rPr>
              <a:t>factorial @param1 </a:t>
            </a:r>
            <a:r>
              <a:rPr lang="en-US" altLang="zh-CN" sz="2000" kern="1200" dirty="0" err="1">
                <a:solidFill>
                  <a:srgbClr val="0000FF"/>
                </a:solidFill>
                <a:latin typeface="Tahoma" pitchFamily="34" charset="0"/>
                <a:ea typeface="楷体_GB2312" pitchFamily="49" charset="-122"/>
              </a:rPr>
              <a:t>int</a:t>
            </a:r>
            <a:endParaRPr lang="en-US" altLang="zh-CN" sz="2000" kern="1200" dirty="0">
              <a:solidFill>
                <a:srgbClr val="0000FF"/>
              </a:solidFill>
              <a:latin typeface="Tahoma" pitchFamily="34" charset="0"/>
              <a:ea typeface="楷体_GB2312" pitchFamily="49" charset="-122"/>
            </a:endParaRPr>
          </a:p>
          <a:p>
            <a:pPr lvl="0" eaLnBrk="1" hangingPunct="1">
              <a:spcBef>
                <a:spcPct val="25000"/>
              </a:spcBef>
              <a:buClrTx/>
              <a:buNone/>
              <a:defRPr/>
            </a:pPr>
            <a:r>
              <a:rPr lang="en-US" altLang="zh-CN" sz="2000" kern="1200" dirty="0">
                <a:solidFill>
                  <a:srgbClr val="0000FF"/>
                </a:solidFill>
                <a:latin typeface="Tahoma" pitchFamily="34" charset="0"/>
                <a:ea typeface="楷体_GB2312" pitchFamily="49" charset="-122"/>
              </a:rPr>
              <a:t>as</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declare @</a:t>
            </a:r>
            <a:r>
              <a:rPr lang="en-US" altLang="zh-CN" sz="2000" kern="1200" dirty="0" err="1">
                <a:solidFill>
                  <a:srgbClr val="0000FF"/>
                </a:solidFill>
                <a:effectLst>
                  <a:outerShdw blurRad="38100" dist="38100" dir="2700000" algn="tl">
                    <a:srgbClr val="C0C0C0"/>
                  </a:outerShdw>
                </a:effectLst>
                <a:latin typeface="Tahoma" pitchFamily="34" charset="0"/>
                <a:ea typeface="楷体_GB2312" pitchFamily="49" charset="-122"/>
                <a:cs typeface="+mn-cs"/>
              </a:rPr>
              <a:t>one_less</a:t>
            </a: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a:t>
            </a:r>
            <a:r>
              <a:rPr lang="en-US" altLang="zh-CN" sz="2000" kern="1200" dirty="0" err="1">
                <a:solidFill>
                  <a:srgbClr val="0000FF"/>
                </a:solidFill>
                <a:effectLst>
                  <a:outerShdw blurRad="38100" dist="38100" dir="2700000" algn="tl">
                    <a:srgbClr val="C0C0C0"/>
                  </a:outerShdw>
                </a:effectLst>
                <a:latin typeface="Tahoma" pitchFamily="34" charset="0"/>
                <a:ea typeface="楷体_GB2312" pitchFamily="49" charset="-122"/>
                <a:cs typeface="+mn-cs"/>
              </a:rPr>
              <a:t>int</a:t>
            </a: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@answer </a:t>
            </a:r>
            <a:r>
              <a:rPr lang="en-US" altLang="zh-CN" sz="2000" kern="1200" dirty="0" err="1">
                <a:solidFill>
                  <a:srgbClr val="0000FF"/>
                </a:solidFill>
                <a:effectLst>
                  <a:outerShdw blurRad="38100" dist="38100" dir="2700000" algn="tl">
                    <a:srgbClr val="C0C0C0"/>
                  </a:outerShdw>
                </a:effectLst>
                <a:latin typeface="Tahoma" pitchFamily="34" charset="0"/>
                <a:ea typeface="楷体_GB2312" pitchFamily="49" charset="-122"/>
                <a:cs typeface="+mn-cs"/>
              </a:rPr>
              <a:t>int</a:t>
            </a:r>
            <a:endPar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endParaRP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if (@param1 &lt; 0 or @param1 &gt; 12) return -1</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if (@param1 = 0 or @param1 = 1) select @answer=1</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else</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begin</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select  @</a:t>
            </a:r>
            <a:r>
              <a:rPr lang="en-US" altLang="zh-CN" sz="2000" kern="1200" dirty="0" err="1">
                <a:solidFill>
                  <a:srgbClr val="0000FF"/>
                </a:solidFill>
                <a:effectLst>
                  <a:outerShdw blurRad="38100" dist="38100" dir="2700000" algn="tl">
                    <a:srgbClr val="C0C0C0"/>
                  </a:outerShdw>
                </a:effectLst>
                <a:latin typeface="Tahoma" pitchFamily="34" charset="0"/>
                <a:ea typeface="楷体_GB2312" pitchFamily="49" charset="-122"/>
                <a:cs typeface="+mn-cs"/>
              </a:rPr>
              <a:t>one_less</a:t>
            </a: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 @param1 - 1</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a:t>
            </a:r>
            <a:r>
              <a:rPr lang="en-US" altLang="zh-CN" sz="2000" kern="1200" dirty="0">
                <a:solidFill>
                  <a:srgbClr val="FF0000"/>
                </a:solidFill>
                <a:effectLst>
                  <a:outerShdw blurRad="38100" dist="38100" dir="2700000" algn="tl">
                    <a:srgbClr val="C0C0C0"/>
                  </a:outerShdw>
                </a:effectLst>
                <a:latin typeface="Tahoma" pitchFamily="34" charset="0"/>
                <a:ea typeface="楷体_GB2312" pitchFamily="49" charset="-122"/>
                <a:cs typeface="+mn-cs"/>
              </a:rPr>
              <a:t>exec  @answer = factorial @</a:t>
            </a:r>
            <a:r>
              <a:rPr lang="en-US" altLang="zh-CN" sz="2000" kern="1200" dirty="0" err="1">
                <a:solidFill>
                  <a:srgbClr val="FF0000"/>
                </a:solidFill>
                <a:effectLst>
                  <a:outerShdw blurRad="38100" dist="38100" dir="2700000" algn="tl">
                    <a:srgbClr val="C0C0C0"/>
                  </a:outerShdw>
                </a:effectLst>
                <a:latin typeface="Tahoma" pitchFamily="34" charset="0"/>
                <a:ea typeface="楷体_GB2312" pitchFamily="49" charset="-122"/>
                <a:cs typeface="+mn-cs"/>
              </a:rPr>
              <a:t>one_less</a:t>
            </a:r>
            <a:r>
              <a:rPr lang="en-US" altLang="zh-CN" sz="2000" kern="1200" dirty="0">
                <a:solidFill>
                  <a:srgbClr val="FF0000"/>
                </a:solidFill>
                <a:effectLst>
                  <a:outerShdw blurRad="38100" dist="38100" dir="2700000" algn="tl">
                    <a:srgbClr val="C0C0C0"/>
                  </a:outerShdw>
                </a:effectLst>
                <a:latin typeface="Tahoma" pitchFamily="34" charset="0"/>
                <a:ea typeface="楷体_GB2312" pitchFamily="49" charset="-122"/>
                <a:cs typeface="+mn-cs"/>
              </a:rPr>
              <a:t>   </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if (@answer= -1) return -1</a:t>
            </a:r>
          </a:p>
          <a:p>
            <a:pPr marL="1257300" lvl="2" indent="-342900" eaLnBrk="1" hangingPunct="1">
              <a:spcBef>
                <a:spcPct val="25000"/>
              </a:spcBef>
              <a:buClrTx/>
              <a:buSzPct val="60000"/>
              <a:buNone/>
              <a:defRPr/>
            </a:pPr>
            <a:endPar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endParaRP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select  @answer = @answer * @param1</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if (@@error &lt;&gt; 0) return -1</a:t>
            </a:r>
          </a:p>
          <a:p>
            <a:pPr marL="1257300" lvl="2" indent="-342900" eaLnBrk="1" hangingPunct="1">
              <a:spcBef>
                <a:spcPct val="25000"/>
              </a:spcBef>
              <a:buClrTx/>
              <a:buSzPct val="60000"/>
              <a:buNone/>
              <a:defRPr/>
            </a:pPr>
            <a:r>
              <a:rPr lang="en-US" altLang="zh-CN" sz="2000" kern="1200" dirty="0">
                <a:solidFill>
                  <a:srgbClr val="0000FF"/>
                </a:solidFill>
                <a:effectLst>
                  <a:outerShdw blurRad="38100" dist="38100" dir="2700000" algn="tl">
                    <a:srgbClr val="C0C0C0"/>
                  </a:outerShdw>
                </a:effectLst>
                <a:latin typeface="Tahoma" pitchFamily="34" charset="0"/>
                <a:ea typeface="楷体_GB2312" pitchFamily="49" charset="-122"/>
                <a:cs typeface="+mn-cs"/>
              </a:rPr>
              <a:t>	end</a:t>
            </a:r>
          </a:p>
          <a:p>
            <a:pPr lvl="0" eaLnBrk="1" hangingPunct="1">
              <a:spcBef>
                <a:spcPct val="25000"/>
              </a:spcBef>
              <a:buClrTx/>
              <a:buNone/>
              <a:defRPr/>
            </a:pPr>
            <a:r>
              <a:rPr lang="en-US" altLang="zh-CN" sz="2000" kern="1200" dirty="0">
                <a:solidFill>
                  <a:srgbClr val="0000FF"/>
                </a:solidFill>
                <a:latin typeface="Tahoma" pitchFamily="34" charset="0"/>
                <a:ea typeface="楷体_GB2312" pitchFamily="49" charset="-122"/>
              </a:rPr>
              <a:t>return(@answer</a:t>
            </a:r>
            <a:r>
              <a:rPr lang="en-US" altLang="zh-CN" sz="2000" kern="1200" dirty="0" smtClean="0">
                <a:solidFill>
                  <a:srgbClr val="0000FF"/>
                </a:solidFill>
                <a:latin typeface="Tahoma" pitchFamily="34" charset="0"/>
                <a:ea typeface="楷体_GB2312" pitchFamily="49" charset="-122"/>
              </a:rPr>
              <a:t>)</a:t>
            </a:r>
            <a:endParaRPr lang="zh-CN" altLang="en-US" dirty="0"/>
          </a:p>
        </p:txBody>
      </p:sp>
      <p:sp>
        <p:nvSpPr>
          <p:cNvPr id="4" name="矩形 3"/>
          <p:cNvSpPr/>
          <p:nvPr/>
        </p:nvSpPr>
        <p:spPr>
          <a:xfrm>
            <a:off x="5940152" y="980728"/>
            <a:ext cx="2698175" cy="646331"/>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3600" cap="none" spc="50" dirty="0" smtClean="0">
                <a:ln w="11430"/>
                <a:solidFill>
                  <a:srgbClr val="990000"/>
                </a:solidFill>
                <a:effectLst/>
              </a:rPr>
              <a:t>n!=n*(n-1)!</a:t>
            </a:r>
            <a:endParaRPr lang="zh-CN" altLang="en-US" sz="3600" cap="none" spc="50" dirty="0">
              <a:ln w="11430"/>
              <a:solidFill>
                <a:srgbClr val="990000"/>
              </a:solidFill>
              <a:effectLst/>
            </a:endParaRPr>
          </a:p>
        </p:txBody>
      </p:sp>
    </p:spTree>
    <p:extLst>
      <p:ext uri="{BB962C8B-B14F-4D97-AF65-F5344CB8AC3E}">
        <p14:creationId xmlns:p14="http://schemas.microsoft.com/office/powerpoint/2010/main" val="247338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pPr eaLnBrk="1" hangingPunct="1">
              <a:defRPr/>
            </a:pPr>
            <a:r>
              <a:rPr lang="zh-CN" altLang="en-US" smtClean="0"/>
              <a:t>批处理</a:t>
            </a:r>
          </a:p>
        </p:txBody>
      </p:sp>
      <p:sp>
        <p:nvSpPr>
          <p:cNvPr id="692227" name="Rectangle 3"/>
          <p:cNvSpPr>
            <a:spLocks noGrp="1" noChangeArrowheads="1"/>
          </p:cNvSpPr>
          <p:nvPr>
            <p:ph type="body" idx="1"/>
          </p:nvPr>
        </p:nvSpPr>
        <p:spPr/>
        <p:txBody>
          <a:bodyPr/>
          <a:lstStyle/>
          <a:p>
            <a:pPr eaLnBrk="1" hangingPunct="1">
              <a:lnSpc>
                <a:spcPct val="95000"/>
              </a:lnSpc>
              <a:defRPr/>
            </a:pPr>
            <a:r>
              <a:rPr lang="zh-CN" altLang="en-US" sz="2800" dirty="0" smtClean="0"/>
              <a:t>批处理是包含一个或多个</a:t>
            </a:r>
            <a:r>
              <a:rPr lang="en-US" altLang="zh-CN" sz="2800" dirty="0" smtClean="0"/>
              <a:t>SQL</a:t>
            </a:r>
            <a:r>
              <a:rPr lang="zh-CN" altLang="en-US" sz="2800" dirty="0" smtClean="0"/>
              <a:t>语句的组，从应用程序一次性地发送到服务器执行，服务器将批处理语句编译成一个可执行单元</a:t>
            </a:r>
            <a:r>
              <a:rPr lang="zh-CN" altLang="en-US" sz="2800" dirty="0"/>
              <a:t>。</a:t>
            </a:r>
            <a:r>
              <a:rPr lang="zh-CN" altLang="en-US" sz="2800" dirty="0" smtClean="0"/>
              <a:t>使用</a:t>
            </a:r>
            <a:r>
              <a:rPr lang="en-US" altLang="zh-CN" sz="2800" b="1" i="1" dirty="0">
                <a:solidFill>
                  <a:schemeClr val="hlink"/>
                </a:solidFill>
              </a:rPr>
              <a:t>go</a:t>
            </a:r>
            <a:r>
              <a:rPr lang="zh-CN" altLang="en-US" sz="2800" dirty="0"/>
              <a:t>命令来标识批处理的结束</a:t>
            </a:r>
          </a:p>
          <a:p>
            <a:pPr eaLnBrk="1" hangingPunct="1">
              <a:lnSpc>
                <a:spcPct val="95000"/>
              </a:lnSpc>
              <a:defRPr/>
            </a:pPr>
            <a:r>
              <a:rPr lang="zh-CN" altLang="en-US" sz="2800" dirty="0" smtClean="0"/>
              <a:t>错误处理</a:t>
            </a:r>
          </a:p>
          <a:p>
            <a:pPr lvl="1" eaLnBrk="1" hangingPunct="1">
              <a:lnSpc>
                <a:spcPct val="95000"/>
              </a:lnSpc>
              <a:defRPr/>
            </a:pPr>
            <a:r>
              <a:rPr lang="zh-CN" altLang="en-US" dirty="0" smtClean="0"/>
              <a:t>编译错误使执行计划无法编译，从而导致批处理中的任何语句均无法执行。</a:t>
            </a:r>
          </a:p>
          <a:p>
            <a:pPr lvl="1" eaLnBrk="1" hangingPunct="1">
              <a:lnSpc>
                <a:spcPct val="95000"/>
              </a:lnSpc>
              <a:defRPr/>
            </a:pPr>
            <a:r>
              <a:rPr lang="zh-CN" altLang="en-US" dirty="0" smtClean="0"/>
              <a:t>大多数运行时错误将停止执行批处理中当前语句和它之后的语句</a:t>
            </a:r>
          </a:p>
          <a:p>
            <a:pPr lvl="1" eaLnBrk="1" hangingPunct="1">
              <a:lnSpc>
                <a:spcPct val="95000"/>
              </a:lnSpc>
              <a:defRPr/>
            </a:pPr>
            <a:r>
              <a:rPr lang="zh-CN" altLang="en-US" dirty="0" smtClean="0"/>
              <a:t>少数运行时错误（如违反约束）仅停止执行当前语句。而继续执行批处理中其它所有语句 </a:t>
            </a:r>
          </a:p>
          <a:p>
            <a:pPr lvl="1" eaLnBrk="1" hangingPunct="1">
              <a:lnSpc>
                <a:spcPct val="95000"/>
              </a:lnSpc>
              <a:defRPr/>
            </a:pPr>
            <a:r>
              <a:rPr lang="zh-CN" altLang="en-US" dirty="0" smtClean="0"/>
              <a:t>如果批处理第二条语句在执行时失败，则第一条语句的结果不受影响，因为它已经执行</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pPr eaLnBrk="1" hangingPunct="1">
              <a:defRPr/>
            </a:pPr>
            <a:r>
              <a:rPr lang="zh-CN" altLang="en-US" smtClean="0"/>
              <a:t>用户定义函数</a:t>
            </a:r>
          </a:p>
        </p:txBody>
      </p:sp>
      <p:sp>
        <p:nvSpPr>
          <p:cNvPr id="717827" name="Rectangle 3"/>
          <p:cNvSpPr>
            <a:spLocks noGrp="1" noChangeArrowheads="1"/>
          </p:cNvSpPr>
          <p:nvPr>
            <p:ph type="body" idx="1"/>
          </p:nvPr>
        </p:nvSpPr>
        <p:spPr/>
        <p:txBody>
          <a:bodyPr/>
          <a:lstStyle/>
          <a:p>
            <a:pPr eaLnBrk="1" hangingPunct="1">
              <a:lnSpc>
                <a:spcPct val="90000"/>
              </a:lnSpc>
              <a:defRPr/>
            </a:pPr>
            <a:r>
              <a:rPr lang="zh-CN" altLang="en-US" dirty="0" smtClean="0"/>
              <a:t>用户定义函数是用于封装经常执行的逻辑的子例程</a:t>
            </a:r>
          </a:p>
          <a:p>
            <a:pPr eaLnBrk="1" hangingPunct="1">
              <a:lnSpc>
                <a:spcPct val="90000"/>
              </a:lnSpc>
              <a:defRPr/>
            </a:pPr>
            <a:r>
              <a:rPr lang="zh-CN" altLang="en-US" dirty="0" smtClean="0"/>
              <a:t>用户定义函数与存储过程的区别</a:t>
            </a:r>
          </a:p>
          <a:p>
            <a:pPr lvl="1" eaLnBrk="1" hangingPunct="1">
              <a:lnSpc>
                <a:spcPct val="90000"/>
              </a:lnSpc>
              <a:defRPr/>
            </a:pPr>
            <a:r>
              <a:rPr lang="zh-CN" altLang="en-US" dirty="0" smtClean="0"/>
              <a:t>存储过程只能返回一个整数值，用户定义的函数可以返回各种数据类型的值</a:t>
            </a:r>
          </a:p>
          <a:p>
            <a:pPr lvl="1" eaLnBrk="1" hangingPunct="1">
              <a:lnSpc>
                <a:spcPct val="90000"/>
              </a:lnSpc>
              <a:defRPr/>
            </a:pPr>
            <a:r>
              <a:rPr lang="zh-CN" altLang="en-US" dirty="0" smtClean="0"/>
              <a:t>存储过程可以做任何数据库修改，用户定义的函数不可以修改数据库的状态或内容</a:t>
            </a:r>
          </a:p>
          <a:p>
            <a:pPr lvl="1" eaLnBrk="1" hangingPunct="1">
              <a:lnSpc>
                <a:spcPct val="90000"/>
              </a:lnSpc>
              <a:defRPr/>
            </a:pPr>
            <a:r>
              <a:rPr lang="zh-CN" altLang="en-US" dirty="0" smtClean="0"/>
              <a:t>存储过程只能由</a:t>
            </a:r>
            <a:r>
              <a:rPr lang="en-US" altLang="zh-CN" dirty="0" smtClean="0"/>
              <a:t>exec</a:t>
            </a:r>
            <a:r>
              <a:rPr lang="zh-CN" altLang="en-US" dirty="0" smtClean="0"/>
              <a:t>来执行，不能用在表达式中，用户定义的函数可以由</a:t>
            </a:r>
            <a:r>
              <a:rPr lang="en-US" altLang="zh-CN" dirty="0" smtClean="0"/>
              <a:t>exec</a:t>
            </a:r>
            <a:r>
              <a:rPr lang="zh-CN" altLang="en-US" dirty="0" smtClean="0"/>
              <a:t>来执行，也可以用于表达式中（有些还可用于</a:t>
            </a:r>
            <a:r>
              <a:rPr lang="en-US" altLang="zh-CN" dirty="0" smtClean="0"/>
              <a:t>from</a:t>
            </a:r>
            <a:r>
              <a:rPr lang="zh-CN" altLang="en-US" dirty="0" smtClean="0"/>
              <a:t>子句中）</a:t>
            </a:r>
          </a:p>
          <a:p>
            <a:pPr lvl="1" eaLnBrk="1" hangingPunct="1">
              <a:lnSpc>
                <a:spcPct val="90000"/>
              </a:lnSpc>
              <a:defRPr/>
            </a:pPr>
            <a:r>
              <a:rPr lang="zh-CN" altLang="en-US" dirty="0" smtClean="0"/>
              <a:t>存储过程一般用于对数据库的操作或设置，用户定义的函数则适用于计算或提取数据</a:t>
            </a:r>
          </a:p>
        </p:txBody>
      </p:sp>
    </p:spTree>
    <p:extLst>
      <p:ext uri="{BB962C8B-B14F-4D97-AF65-F5344CB8AC3E}">
        <p14:creationId xmlns:p14="http://schemas.microsoft.com/office/powerpoint/2010/main" val="2796533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eaLnBrk="1" hangingPunct="1">
              <a:defRPr/>
            </a:pPr>
            <a:r>
              <a:rPr lang="zh-CN" altLang="en-US" dirty="0" smtClean="0"/>
              <a:t>标量函数</a:t>
            </a:r>
          </a:p>
        </p:txBody>
      </p:sp>
      <p:sp>
        <p:nvSpPr>
          <p:cNvPr id="718851" name="Rectangle 3"/>
          <p:cNvSpPr>
            <a:spLocks noGrp="1" noChangeArrowheads="1"/>
          </p:cNvSpPr>
          <p:nvPr>
            <p:ph type="body" idx="1"/>
          </p:nvPr>
        </p:nvSpPr>
        <p:spPr/>
        <p:txBody>
          <a:bodyPr/>
          <a:lstStyle/>
          <a:p>
            <a:pPr eaLnBrk="1" hangingPunct="1">
              <a:lnSpc>
                <a:spcPct val="150000"/>
              </a:lnSpc>
              <a:buFont typeface="Wingdings" pitchFamily="2" charset="2"/>
              <a:buNone/>
              <a:defRPr/>
            </a:pPr>
            <a:r>
              <a:rPr lang="zh-CN" altLang="en-US" b="1" i="1" dirty="0" smtClean="0"/>
              <a:t>	</a:t>
            </a:r>
            <a:r>
              <a:rPr lang="en-US" altLang="zh-CN" b="1" i="1" dirty="0" smtClean="0">
                <a:solidFill>
                  <a:srgbClr val="FF3300"/>
                </a:solidFill>
              </a:rPr>
              <a:t>create function</a:t>
            </a:r>
            <a:r>
              <a:rPr lang="en-US" altLang="zh-CN" dirty="0" smtClean="0">
                <a:solidFill>
                  <a:srgbClr val="FF3300"/>
                </a:solidFill>
              </a:rPr>
              <a:t>  </a:t>
            </a:r>
            <a:r>
              <a:rPr lang="en-US" altLang="zh-CN" i="1" dirty="0" err="1" smtClean="0">
                <a:solidFill>
                  <a:srgbClr val="FF3300"/>
                </a:solidFill>
              </a:rPr>
              <a:t>function_name</a:t>
            </a:r>
            <a:endParaRPr lang="en-US" altLang="zh-CN" i="1" dirty="0" smtClean="0">
              <a:solidFill>
                <a:srgbClr val="FF3300"/>
              </a:solidFill>
            </a:endParaRPr>
          </a:p>
          <a:p>
            <a:pPr eaLnBrk="1" hangingPunct="1">
              <a:lnSpc>
                <a:spcPct val="150000"/>
              </a:lnSpc>
              <a:buFont typeface="Wingdings" pitchFamily="2" charset="2"/>
              <a:buNone/>
              <a:defRPr/>
            </a:pPr>
            <a:r>
              <a:rPr lang="en-US" altLang="zh-CN" dirty="0" smtClean="0">
                <a:solidFill>
                  <a:srgbClr val="FF3300"/>
                </a:solidFill>
              </a:rPr>
              <a:t>		( [ @</a:t>
            </a:r>
            <a:r>
              <a:rPr lang="en-US" altLang="zh-CN" i="1" dirty="0" err="1" smtClean="0">
                <a:solidFill>
                  <a:srgbClr val="FF3300"/>
                </a:solidFill>
              </a:rPr>
              <a:t>parameter_name</a:t>
            </a:r>
            <a:r>
              <a:rPr lang="en-US" altLang="zh-CN" dirty="0" smtClean="0">
                <a:solidFill>
                  <a:srgbClr val="FF3300"/>
                </a:solidFill>
              </a:rPr>
              <a:t>  </a:t>
            </a:r>
            <a:r>
              <a:rPr lang="en-US" altLang="zh-CN" i="1" dirty="0" err="1" smtClean="0">
                <a:solidFill>
                  <a:srgbClr val="FF3300"/>
                </a:solidFill>
              </a:rPr>
              <a:t>data_type</a:t>
            </a:r>
            <a:r>
              <a:rPr lang="en-US" altLang="zh-CN" dirty="0" smtClean="0">
                <a:solidFill>
                  <a:srgbClr val="FF3300"/>
                </a:solidFill>
              </a:rPr>
              <a:t> ] ) </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returns</a:t>
            </a:r>
            <a:r>
              <a:rPr lang="en-US" altLang="zh-CN" dirty="0" smtClean="0">
                <a:solidFill>
                  <a:srgbClr val="FF3300"/>
                </a:solidFill>
              </a:rPr>
              <a:t>  </a:t>
            </a:r>
            <a:r>
              <a:rPr lang="en-US" altLang="zh-CN" i="1" dirty="0" err="1" smtClean="0">
                <a:solidFill>
                  <a:srgbClr val="FF3300"/>
                </a:solidFill>
              </a:rPr>
              <a:t>return_data_type</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begin</a:t>
            </a:r>
            <a:endParaRPr lang="en-US" altLang="zh-CN" dirty="0" smtClean="0">
              <a:solidFill>
                <a:srgbClr val="FF3300"/>
              </a:solidFill>
            </a:endParaRPr>
          </a:p>
          <a:p>
            <a:pPr eaLnBrk="1" hangingPunct="1">
              <a:lnSpc>
                <a:spcPct val="150000"/>
              </a:lnSpc>
              <a:buFont typeface="Wingdings" pitchFamily="2" charset="2"/>
              <a:buNone/>
              <a:defRPr/>
            </a:pPr>
            <a:r>
              <a:rPr lang="en-US" altLang="zh-CN" dirty="0" smtClean="0">
                <a:solidFill>
                  <a:srgbClr val="FF3300"/>
                </a:solidFill>
                <a:latin typeface="Times New Roman"/>
              </a:rPr>
              <a:t>    </a:t>
            </a:r>
            <a:r>
              <a:rPr lang="en-US" altLang="zh-CN" dirty="0" smtClean="0">
                <a:solidFill>
                  <a:srgbClr val="FF3300"/>
                </a:solidFill>
              </a:rPr>
              <a:t>	</a:t>
            </a:r>
            <a:r>
              <a:rPr lang="en-US" altLang="zh-CN" i="1" dirty="0" err="1" smtClean="0">
                <a:solidFill>
                  <a:srgbClr val="FF3300"/>
                </a:solidFill>
              </a:rPr>
              <a:t>function_body</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return</a:t>
            </a:r>
            <a:r>
              <a:rPr lang="en-US" altLang="zh-CN" dirty="0" smtClean="0">
                <a:solidFill>
                  <a:srgbClr val="FF3300"/>
                </a:solidFill>
              </a:rPr>
              <a:t> </a:t>
            </a:r>
            <a:r>
              <a:rPr lang="en-US" altLang="zh-CN" i="1" dirty="0" err="1" smtClean="0">
                <a:solidFill>
                  <a:srgbClr val="FF3300"/>
                </a:solidFill>
              </a:rPr>
              <a:t>scalar_expression</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end</a:t>
            </a:r>
            <a:endParaRPr lang="en-US" altLang="zh-CN" b="1" dirty="0" smtClean="0">
              <a:solidFill>
                <a:srgbClr val="FF3300"/>
              </a:solidFill>
            </a:endParaRPr>
          </a:p>
        </p:txBody>
      </p:sp>
      <p:pic>
        <p:nvPicPr>
          <p:cNvPr id="4" name="Picture 2" descr="http://img.itc.cn/comment/oFBze91395191165788.gif"/>
          <p:cNvPicPr>
            <a:picLocks noChangeAspect="1" noChangeArrowheads="1" noCrop="1"/>
          </p:cNvPicPr>
          <p:nvPr/>
        </p:nvPicPr>
        <p:blipFill>
          <a:blip r:embed="rId3" cstate="print"/>
          <a:srcRect/>
          <a:stretch>
            <a:fillRect/>
          </a:stretch>
        </p:blipFill>
        <p:spPr bwMode="auto">
          <a:xfrm>
            <a:off x="6444208" y="2708920"/>
            <a:ext cx="2333625" cy="1657351"/>
          </a:xfrm>
          <a:prstGeom prst="rect">
            <a:avLst/>
          </a:prstGeom>
          <a:noFill/>
        </p:spPr>
      </p:pic>
    </p:spTree>
    <p:extLst>
      <p:ext uri="{BB962C8B-B14F-4D97-AF65-F5344CB8AC3E}">
        <p14:creationId xmlns:p14="http://schemas.microsoft.com/office/powerpoint/2010/main" val="28064721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eaLnBrk="1" hangingPunct="1">
              <a:defRPr/>
            </a:pPr>
            <a:r>
              <a:rPr lang="zh-CN" altLang="en-US" dirty="0" smtClean="0"/>
              <a:t>标量函数</a:t>
            </a:r>
          </a:p>
        </p:txBody>
      </p:sp>
      <p:sp>
        <p:nvSpPr>
          <p:cNvPr id="719875" name="Rectangle 3"/>
          <p:cNvSpPr>
            <a:spLocks noChangeArrowheads="1"/>
          </p:cNvSpPr>
          <p:nvPr/>
        </p:nvSpPr>
        <p:spPr bwMode="auto">
          <a:xfrm>
            <a:off x="539552" y="1196752"/>
            <a:ext cx="7753350" cy="4783137"/>
          </a:xfrm>
          <a:prstGeom prst="rect">
            <a:avLst/>
          </a:prstGeom>
          <a:noFill/>
          <a:ln w="9525">
            <a:noFill/>
            <a:miter lim="800000"/>
            <a:headEnd/>
            <a:tailEnd/>
          </a:ln>
          <a:effectLst/>
        </p:spPr>
        <p:txBody>
          <a:bodyPr wrap="none" anchor="ctr">
            <a:spAutoFit/>
            <a:flatTx/>
          </a:bodyPr>
          <a:lstStyle/>
          <a:p>
            <a:pPr algn="l">
              <a:spcBef>
                <a:spcPct val="30000"/>
              </a:spcBef>
              <a:buSzTx/>
              <a:defRPr/>
            </a:pPr>
            <a:r>
              <a:rPr kumimoji="0" lang="en-US" altLang="zh-CN" sz="2400" dirty="0">
                <a:solidFill>
                  <a:srgbClr val="FF0000"/>
                </a:solidFill>
                <a:effectLst/>
              </a:rPr>
              <a:t>create function </a:t>
            </a:r>
            <a:r>
              <a:rPr kumimoji="0" lang="en-US" altLang="zh-CN" sz="2400" dirty="0" smtClean="0">
                <a:solidFill>
                  <a:srgbClr val="FF0000"/>
                </a:solidFill>
                <a:effectLst/>
              </a:rPr>
              <a:t> </a:t>
            </a:r>
            <a:r>
              <a:rPr kumimoji="0" lang="en-US" altLang="zh-CN" sz="2400" dirty="0" err="1" smtClean="0">
                <a:solidFill>
                  <a:srgbClr val="0000FF"/>
                </a:solidFill>
                <a:effectLst/>
              </a:rPr>
              <a:t>AverageGrade</a:t>
            </a:r>
            <a:r>
              <a:rPr kumimoji="0" lang="en-US" altLang="zh-CN" sz="2400" dirty="0">
                <a:solidFill>
                  <a:srgbClr val="0000FF"/>
                </a:solidFill>
                <a:effectLst/>
              </a:rPr>
              <a:t>(@</a:t>
            </a:r>
            <a:r>
              <a:rPr kumimoji="0" lang="en-US" altLang="zh-CN" sz="2400" dirty="0" err="1">
                <a:solidFill>
                  <a:srgbClr val="0000FF"/>
                </a:solidFill>
                <a:effectLst/>
              </a:rPr>
              <a:t>c_number</a:t>
            </a:r>
            <a:r>
              <a:rPr kumimoji="0" lang="en-US" altLang="zh-CN" sz="2400" dirty="0">
                <a:solidFill>
                  <a:srgbClr val="0000FF"/>
                </a:solidFill>
                <a:effectLst/>
              </a:rPr>
              <a:t> </a:t>
            </a:r>
            <a:r>
              <a:rPr kumimoji="0" lang="en-US" altLang="zh-CN" sz="2400" dirty="0" err="1">
                <a:solidFill>
                  <a:srgbClr val="0000FF"/>
                </a:solidFill>
                <a:effectLst/>
              </a:rPr>
              <a:t>varchar</a:t>
            </a:r>
            <a:r>
              <a:rPr kumimoji="0" lang="en-US" altLang="zh-CN" sz="2400" dirty="0">
                <a:solidFill>
                  <a:srgbClr val="0000FF"/>
                </a:solidFill>
                <a:effectLst/>
              </a:rPr>
              <a:t>(8))</a:t>
            </a:r>
          </a:p>
          <a:p>
            <a:pPr algn="l">
              <a:spcBef>
                <a:spcPct val="30000"/>
              </a:spcBef>
              <a:buSzTx/>
              <a:defRPr/>
            </a:pPr>
            <a:r>
              <a:rPr kumimoji="0" lang="en-US" altLang="zh-CN" sz="2400" dirty="0">
                <a:solidFill>
                  <a:srgbClr val="FF0000"/>
                </a:solidFill>
                <a:effectLst/>
              </a:rPr>
              <a:t>returns</a:t>
            </a:r>
            <a:r>
              <a:rPr kumimoji="0" lang="en-US" altLang="zh-CN" sz="2400" dirty="0">
                <a:solidFill>
                  <a:srgbClr val="0000FF"/>
                </a:solidFill>
                <a:effectLst/>
              </a:rPr>
              <a:t> </a:t>
            </a:r>
            <a:r>
              <a:rPr kumimoji="0" lang="en-US" altLang="zh-CN" sz="2400" dirty="0" smtClean="0">
                <a:solidFill>
                  <a:srgbClr val="0000FF"/>
                </a:solidFill>
                <a:effectLst/>
              </a:rPr>
              <a:t> </a:t>
            </a:r>
            <a:r>
              <a:rPr kumimoji="0" lang="en-US" altLang="zh-CN" sz="2400" dirty="0" err="1" smtClean="0">
                <a:solidFill>
                  <a:srgbClr val="0000FF"/>
                </a:solidFill>
                <a:effectLst/>
              </a:rPr>
              <a:t>int</a:t>
            </a:r>
            <a:r>
              <a:rPr kumimoji="0" lang="en-US" altLang="zh-CN" sz="2400" dirty="0" smtClean="0">
                <a:solidFill>
                  <a:srgbClr val="0000FF"/>
                </a:solidFill>
                <a:effectLst/>
              </a:rPr>
              <a:t> </a:t>
            </a:r>
            <a:endParaRPr kumimoji="0" lang="en-US" altLang="zh-CN" sz="2400" dirty="0">
              <a:solidFill>
                <a:srgbClr val="0000FF"/>
              </a:solidFill>
              <a:effectLst/>
            </a:endParaRPr>
          </a:p>
          <a:p>
            <a:pPr algn="l">
              <a:spcBef>
                <a:spcPct val="30000"/>
              </a:spcBef>
              <a:buSzTx/>
              <a:defRPr/>
            </a:pPr>
            <a:r>
              <a:rPr kumimoji="0" lang="en-US" altLang="zh-CN" sz="2400" dirty="0">
                <a:solidFill>
                  <a:srgbClr val="FF0000"/>
                </a:solidFill>
                <a:effectLst/>
              </a:rPr>
              <a:t>as</a:t>
            </a:r>
          </a:p>
          <a:p>
            <a:pPr algn="l">
              <a:spcBef>
                <a:spcPct val="30000"/>
              </a:spcBef>
              <a:buSzTx/>
              <a:defRPr/>
            </a:pPr>
            <a:r>
              <a:rPr kumimoji="0" lang="en-US" altLang="zh-CN" sz="2400" dirty="0">
                <a:solidFill>
                  <a:srgbClr val="FF0000"/>
                </a:solidFill>
                <a:effectLst/>
              </a:rPr>
              <a:t>begin </a:t>
            </a:r>
          </a:p>
          <a:p>
            <a:pPr algn="l">
              <a:spcBef>
                <a:spcPct val="30000"/>
              </a:spcBef>
              <a:buSzTx/>
              <a:defRPr/>
            </a:pPr>
            <a:r>
              <a:rPr kumimoji="0" lang="en-US" altLang="zh-CN" sz="2400" dirty="0">
                <a:solidFill>
                  <a:srgbClr val="0000FF"/>
                </a:solidFill>
                <a:effectLst/>
              </a:rPr>
              <a:t>	declare </a:t>
            </a:r>
            <a:r>
              <a:rPr kumimoji="0" lang="en-US" altLang="zh-CN" sz="2400" dirty="0" smtClean="0">
                <a:solidFill>
                  <a:srgbClr val="0000FF"/>
                </a:solidFill>
                <a:effectLst/>
              </a:rPr>
              <a:t> @</a:t>
            </a:r>
            <a:r>
              <a:rPr kumimoji="0" lang="en-US" altLang="zh-CN" sz="2400" dirty="0" err="1">
                <a:solidFill>
                  <a:srgbClr val="0000FF"/>
                </a:solidFill>
                <a:effectLst/>
              </a:rPr>
              <a:t>avg</a:t>
            </a:r>
            <a:r>
              <a:rPr kumimoji="0" lang="en-US" altLang="zh-CN" sz="2400" dirty="0">
                <a:solidFill>
                  <a:srgbClr val="0000FF"/>
                </a:solidFill>
                <a:effectLst/>
              </a:rPr>
              <a:t> </a:t>
            </a:r>
            <a:r>
              <a:rPr kumimoji="0" lang="en-US" altLang="zh-CN" sz="2400" dirty="0" err="1">
                <a:solidFill>
                  <a:srgbClr val="0000FF"/>
                </a:solidFill>
                <a:effectLst/>
              </a:rPr>
              <a:t>int</a:t>
            </a:r>
            <a:endParaRPr kumimoji="0" lang="en-US" altLang="zh-CN" sz="2400" dirty="0">
              <a:solidFill>
                <a:srgbClr val="0000FF"/>
              </a:solidFill>
              <a:effectLst/>
            </a:endParaRPr>
          </a:p>
          <a:p>
            <a:pPr algn="l">
              <a:spcBef>
                <a:spcPct val="30000"/>
              </a:spcBef>
              <a:buSzTx/>
              <a:defRPr/>
            </a:pPr>
            <a:r>
              <a:rPr kumimoji="0" lang="en-US" altLang="zh-CN" sz="2400" dirty="0">
                <a:solidFill>
                  <a:srgbClr val="0000FF"/>
                </a:solidFill>
                <a:effectLst/>
              </a:rPr>
              <a:t>	select </a:t>
            </a:r>
            <a:r>
              <a:rPr kumimoji="0" lang="en-US" altLang="zh-CN" sz="2400" dirty="0" smtClean="0">
                <a:solidFill>
                  <a:srgbClr val="0000FF"/>
                </a:solidFill>
                <a:effectLst/>
              </a:rPr>
              <a:t>		@</a:t>
            </a:r>
            <a:r>
              <a:rPr kumimoji="0" lang="en-US" altLang="zh-CN" sz="2400" dirty="0" err="1">
                <a:solidFill>
                  <a:srgbClr val="0000FF"/>
                </a:solidFill>
                <a:effectLst/>
              </a:rPr>
              <a:t>avg</a:t>
            </a:r>
            <a:r>
              <a:rPr kumimoji="0" lang="en-US" altLang="zh-CN" sz="2400" dirty="0">
                <a:solidFill>
                  <a:srgbClr val="0000FF"/>
                </a:solidFill>
                <a:effectLst/>
              </a:rPr>
              <a:t> = </a:t>
            </a:r>
            <a:r>
              <a:rPr kumimoji="0" lang="en-US" altLang="zh-CN" sz="2400" dirty="0" err="1">
                <a:solidFill>
                  <a:srgbClr val="0000FF"/>
                </a:solidFill>
                <a:effectLst/>
              </a:rPr>
              <a:t>avg</a:t>
            </a:r>
            <a:r>
              <a:rPr kumimoji="0" lang="en-US" altLang="zh-CN" sz="2400" dirty="0">
                <a:solidFill>
                  <a:srgbClr val="0000FF"/>
                </a:solidFill>
                <a:effectLst/>
              </a:rPr>
              <a:t>(grade) </a:t>
            </a:r>
          </a:p>
          <a:p>
            <a:pPr algn="l">
              <a:spcBef>
                <a:spcPct val="30000"/>
              </a:spcBef>
              <a:buSzTx/>
              <a:defRPr/>
            </a:pPr>
            <a:r>
              <a:rPr kumimoji="0" lang="en-US" altLang="zh-CN" sz="2400" dirty="0">
                <a:solidFill>
                  <a:srgbClr val="0000FF"/>
                </a:solidFill>
                <a:effectLst/>
              </a:rPr>
              <a:t>	from </a:t>
            </a:r>
            <a:r>
              <a:rPr kumimoji="0" lang="en-US" altLang="zh-CN" sz="2400" dirty="0" smtClean="0">
                <a:solidFill>
                  <a:srgbClr val="0000FF"/>
                </a:solidFill>
                <a:effectLst/>
              </a:rPr>
              <a:t>		SC</a:t>
            </a:r>
            <a:endParaRPr kumimoji="0" lang="en-US" altLang="zh-CN" sz="2400" dirty="0">
              <a:solidFill>
                <a:srgbClr val="0000FF"/>
              </a:solidFill>
              <a:effectLst/>
            </a:endParaRPr>
          </a:p>
          <a:p>
            <a:pPr algn="l">
              <a:spcBef>
                <a:spcPct val="30000"/>
              </a:spcBef>
              <a:buSzTx/>
              <a:defRPr/>
            </a:pPr>
            <a:r>
              <a:rPr kumimoji="0" lang="en-US" altLang="zh-CN" sz="2400" dirty="0">
                <a:solidFill>
                  <a:srgbClr val="0000FF"/>
                </a:solidFill>
                <a:effectLst/>
              </a:rPr>
              <a:t>	where </a:t>
            </a:r>
            <a:r>
              <a:rPr kumimoji="0" lang="en-US" altLang="zh-CN" sz="2400" dirty="0" smtClean="0">
                <a:solidFill>
                  <a:srgbClr val="0000FF"/>
                </a:solidFill>
                <a:effectLst/>
              </a:rPr>
              <a:t>	c</a:t>
            </a:r>
            <a:r>
              <a:rPr kumimoji="0" lang="en-US" altLang="zh-CN" sz="2400" dirty="0">
                <a:solidFill>
                  <a:srgbClr val="0000FF"/>
                </a:solidFill>
                <a:effectLst/>
              </a:rPr>
              <a:t>#=@</a:t>
            </a:r>
            <a:r>
              <a:rPr kumimoji="0" lang="en-US" altLang="zh-CN" sz="2400" dirty="0" err="1">
                <a:solidFill>
                  <a:srgbClr val="0000FF"/>
                </a:solidFill>
                <a:effectLst/>
              </a:rPr>
              <a:t>c_number</a:t>
            </a:r>
            <a:endParaRPr kumimoji="0" lang="en-US" altLang="zh-CN" sz="2400" dirty="0">
              <a:solidFill>
                <a:srgbClr val="0000FF"/>
              </a:solidFill>
              <a:effectLst/>
            </a:endParaRPr>
          </a:p>
          <a:p>
            <a:pPr algn="l">
              <a:spcBef>
                <a:spcPct val="30000"/>
              </a:spcBef>
              <a:buSzTx/>
              <a:defRPr/>
            </a:pPr>
            <a:r>
              <a:rPr kumimoji="0" lang="en-US" altLang="zh-CN" sz="2400" dirty="0">
                <a:solidFill>
                  <a:srgbClr val="0000FF"/>
                </a:solidFill>
                <a:effectLst/>
              </a:rPr>
              <a:t>	</a:t>
            </a:r>
            <a:r>
              <a:rPr kumimoji="0" lang="en-US" altLang="zh-CN" sz="2400" dirty="0">
                <a:solidFill>
                  <a:srgbClr val="FF0000"/>
                </a:solidFill>
                <a:effectLst/>
              </a:rPr>
              <a:t>return</a:t>
            </a:r>
            <a:r>
              <a:rPr kumimoji="0" lang="en-US" altLang="zh-CN" sz="2400" dirty="0">
                <a:solidFill>
                  <a:srgbClr val="0000FF"/>
                </a:solidFill>
                <a:effectLst/>
              </a:rPr>
              <a:t> </a:t>
            </a:r>
            <a:r>
              <a:rPr kumimoji="0" lang="en-US" altLang="zh-CN" sz="2400" dirty="0" smtClean="0">
                <a:solidFill>
                  <a:srgbClr val="0000FF"/>
                </a:solidFill>
                <a:effectLst/>
              </a:rPr>
              <a:t> @</a:t>
            </a:r>
            <a:r>
              <a:rPr kumimoji="0" lang="en-US" altLang="zh-CN" sz="2400" dirty="0" err="1" smtClean="0">
                <a:solidFill>
                  <a:srgbClr val="0000FF"/>
                </a:solidFill>
                <a:effectLst/>
              </a:rPr>
              <a:t>avg</a:t>
            </a:r>
            <a:endParaRPr kumimoji="0" lang="en-US" altLang="zh-CN" sz="2400" dirty="0">
              <a:solidFill>
                <a:srgbClr val="0000FF"/>
              </a:solidFill>
              <a:effectLst/>
            </a:endParaRPr>
          </a:p>
          <a:p>
            <a:pPr algn="l">
              <a:spcBef>
                <a:spcPct val="30000"/>
              </a:spcBef>
              <a:buSzTx/>
              <a:defRPr/>
            </a:pPr>
            <a:r>
              <a:rPr kumimoji="0" lang="en-US" altLang="zh-CN" sz="2400" dirty="0">
                <a:solidFill>
                  <a:srgbClr val="FF0000"/>
                </a:solidFill>
                <a:effectLst/>
              </a:rPr>
              <a:t>end</a:t>
            </a:r>
            <a:endParaRPr kumimoji="0" lang="en-US" altLang="zh-CN" sz="2400" dirty="0">
              <a:solidFill>
                <a:srgbClr val="FF0000"/>
              </a:solidFill>
              <a:effectLst>
                <a:outerShdw blurRad="38100" dist="38100" dir="2700000" algn="tl">
                  <a:srgbClr val="C0C0C0"/>
                </a:outerShdw>
              </a:effectLs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2" y="3068960"/>
            <a:ext cx="1828800" cy="2438400"/>
          </a:xfrm>
          <a:prstGeom prst="rect">
            <a:avLst/>
          </a:prstGeom>
        </p:spPr>
      </p:pic>
    </p:spTree>
    <p:extLst>
      <p:ext uri="{BB962C8B-B14F-4D97-AF65-F5344CB8AC3E}">
        <p14:creationId xmlns:p14="http://schemas.microsoft.com/office/powerpoint/2010/main" val="33375600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pPr eaLnBrk="1" hangingPunct="1">
              <a:defRPr/>
            </a:pPr>
            <a:r>
              <a:rPr lang="zh-CN" altLang="en-US" dirty="0" smtClean="0"/>
              <a:t>标量函数</a:t>
            </a:r>
          </a:p>
        </p:txBody>
      </p:sp>
      <p:sp>
        <p:nvSpPr>
          <p:cNvPr id="720899" name="Rectangle 3"/>
          <p:cNvSpPr>
            <a:spLocks noChangeArrowheads="1"/>
          </p:cNvSpPr>
          <p:nvPr/>
        </p:nvSpPr>
        <p:spPr bwMode="auto">
          <a:xfrm>
            <a:off x="900113" y="1863725"/>
            <a:ext cx="7775575" cy="3754438"/>
          </a:xfrm>
          <a:prstGeom prst="rect">
            <a:avLst/>
          </a:prstGeom>
          <a:noFill/>
          <a:ln w="9525">
            <a:noFill/>
            <a:miter lim="800000"/>
            <a:headEnd/>
            <a:tailEnd/>
          </a:ln>
          <a:effectLst/>
        </p:spPr>
        <p:txBody>
          <a:bodyPr>
            <a:spAutoFit/>
            <a:flatTx/>
          </a:bodyPr>
          <a:lstStyle/>
          <a:p>
            <a:pPr marL="342900" indent="-342900" algn="just">
              <a:defRPr/>
            </a:pPr>
            <a:r>
              <a:rPr lang="en-US" altLang="zh-CN" sz="2800" dirty="0">
                <a:solidFill>
                  <a:srgbClr val="6600CC"/>
                </a:solidFill>
                <a:effectLst>
                  <a:outerShdw blurRad="38100" dist="38100" dir="2700000" algn="tl">
                    <a:srgbClr val="C0C0C0"/>
                  </a:outerShdw>
                </a:effectLst>
              </a:rPr>
              <a:t>select </a:t>
            </a:r>
            <a:r>
              <a:rPr lang="en-US" altLang="zh-CN" sz="2800" dirty="0" smtClean="0">
                <a:solidFill>
                  <a:srgbClr val="6600CC"/>
                </a:solidFill>
                <a:effectLst>
                  <a:outerShdw blurRad="38100" dist="38100" dir="2700000" algn="tl">
                    <a:srgbClr val="C0C0C0"/>
                  </a:outerShdw>
                </a:effectLst>
              </a:rPr>
              <a:t>	</a:t>
            </a:r>
            <a:r>
              <a:rPr lang="en-US" altLang="zh-CN" sz="2800" dirty="0" err="1" smtClean="0">
                <a:solidFill>
                  <a:srgbClr val="FF0000"/>
                </a:solidFill>
                <a:effectLst>
                  <a:outerShdw blurRad="38100" dist="38100" dir="2700000" algn="tl">
                    <a:srgbClr val="C0C0C0"/>
                  </a:outerShdw>
                </a:effectLst>
              </a:rPr>
              <a:t>dbo.AverageGrade</a:t>
            </a:r>
            <a:r>
              <a:rPr lang="en-US" altLang="zh-CN" sz="2800" dirty="0">
                <a:solidFill>
                  <a:srgbClr val="6600CC"/>
                </a:solidFill>
                <a:effectLst>
                  <a:outerShdw blurRad="38100" dist="38100" dir="2700000" algn="tl">
                    <a:srgbClr val="C0C0C0"/>
                  </a:outerShdw>
                </a:effectLst>
              </a:rPr>
              <a:t>(‘c01')</a:t>
            </a:r>
          </a:p>
          <a:p>
            <a:pPr marL="342900" indent="-342900" algn="just">
              <a:defRPr/>
            </a:pPr>
            <a:r>
              <a:rPr lang="en-US" altLang="zh-CN" sz="2800" dirty="0">
                <a:solidFill>
                  <a:srgbClr val="6600CC"/>
                </a:solidFill>
                <a:effectLst>
                  <a:outerShdw blurRad="38100" dist="38100" dir="2700000" algn="tl">
                    <a:srgbClr val="C0C0C0"/>
                  </a:outerShdw>
                </a:effectLst>
              </a:rPr>
              <a:t>---------------------------------------------------</a:t>
            </a:r>
          </a:p>
          <a:p>
            <a:pPr marL="342900" indent="-342900" algn="just">
              <a:defRPr/>
            </a:pPr>
            <a:r>
              <a:rPr lang="en-US" altLang="zh-CN" sz="2800" dirty="0">
                <a:solidFill>
                  <a:srgbClr val="6600CC"/>
                </a:solidFill>
                <a:effectLst>
                  <a:outerShdw blurRad="38100" dist="38100" dir="2700000" algn="tl">
                    <a:srgbClr val="C0C0C0"/>
                  </a:outerShdw>
                </a:effectLst>
              </a:rPr>
              <a:t>select 	s#, grade</a:t>
            </a:r>
          </a:p>
          <a:p>
            <a:pPr marL="342900" indent="-342900" algn="just">
              <a:defRPr/>
            </a:pPr>
            <a:r>
              <a:rPr lang="en-US" altLang="zh-CN" sz="2800" dirty="0">
                <a:solidFill>
                  <a:srgbClr val="6600CC"/>
                </a:solidFill>
                <a:effectLst>
                  <a:outerShdw blurRad="38100" dist="38100" dir="2700000" algn="tl">
                    <a:srgbClr val="C0C0C0"/>
                  </a:outerShdw>
                </a:effectLst>
              </a:rPr>
              <a:t>from 		SC</a:t>
            </a:r>
          </a:p>
          <a:p>
            <a:pPr marL="342900" indent="-342900" algn="just">
              <a:defRPr/>
            </a:pPr>
            <a:r>
              <a:rPr lang="en-US" altLang="zh-CN" sz="2800" dirty="0">
                <a:solidFill>
                  <a:srgbClr val="6600CC"/>
                </a:solidFill>
                <a:effectLst>
                  <a:outerShdw blurRad="38100" dist="38100" dir="2700000" algn="tl">
                    <a:srgbClr val="C0C0C0"/>
                  </a:outerShdw>
                </a:effectLst>
              </a:rPr>
              <a:t>where 	grade &gt; </a:t>
            </a:r>
            <a:r>
              <a:rPr lang="en-US" altLang="zh-CN" sz="2800" dirty="0" err="1">
                <a:solidFill>
                  <a:srgbClr val="FF0000"/>
                </a:solidFill>
                <a:effectLst>
                  <a:outerShdw blurRad="38100" dist="38100" dir="2700000" algn="tl">
                    <a:srgbClr val="C0C0C0"/>
                  </a:outerShdw>
                </a:effectLst>
              </a:rPr>
              <a:t>dbo.AverageGrade</a:t>
            </a:r>
            <a:r>
              <a:rPr lang="en-US" altLang="zh-CN" sz="2800" dirty="0">
                <a:solidFill>
                  <a:srgbClr val="6600CC"/>
                </a:solidFill>
                <a:effectLst>
                  <a:outerShdw blurRad="38100" dist="38100" dir="2700000" algn="tl">
                    <a:srgbClr val="C0C0C0"/>
                  </a:outerShdw>
                </a:effectLst>
              </a:rPr>
              <a:t>(‘c01')</a:t>
            </a:r>
          </a:p>
          <a:p>
            <a:pPr marL="342900" indent="-342900" algn="just">
              <a:defRPr/>
            </a:pPr>
            <a:r>
              <a:rPr lang="en-US" altLang="zh-CN" sz="2800" dirty="0">
                <a:solidFill>
                  <a:srgbClr val="6600CC"/>
                </a:solidFill>
                <a:effectLst>
                  <a:outerShdw blurRad="38100" dist="38100" dir="2700000" algn="tl">
                    <a:srgbClr val="C0C0C0"/>
                  </a:outerShdw>
                </a:effectLst>
              </a:rPr>
              <a:t>	and 	c# = ‘c01'</a:t>
            </a:r>
          </a:p>
        </p:txBody>
      </p:sp>
    </p:spTree>
    <p:extLst>
      <p:ext uri="{BB962C8B-B14F-4D97-AF65-F5344CB8AC3E}">
        <p14:creationId xmlns:p14="http://schemas.microsoft.com/office/powerpoint/2010/main" val="823034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pPr eaLnBrk="1" hangingPunct="1">
              <a:defRPr/>
            </a:pPr>
            <a:r>
              <a:rPr lang="zh-CN" altLang="en-US" dirty="0"/>
              <a:t>内嵌表值函数</a:t>
            </a:r>
            <a:endParaRPr lang="zh-CN" altLang="en-US" dirty="0" smtClean="0"/>
          </a:p>
        </p:txBody>
      </p:sp>
      <p:sp>
        <p:nvSpPr>
          <p:cNvPr id="721923" name="Rectangle 3"/>
          <p:cNvSpPr>
            <a:spLocks noGrp="1" noChangeArrowheads="1"/>
          </p:cNvSpPr>
          <p:nvPr>
            <p:ph type="body" idx="1"/>
          </p:nvPr>
        </p:nvSpPr>
        <p:spPr/>
        <p:txBody>
          <a:bodyPr/>
          <a:lstStyle/>
          <a:p>
            <a:pPr eaLnBrk="1" hangingPunct="1">
              <a:lnSpc>
                <a:spcPct val="150000"/>
              </a:lnSpc>
              <a:buFont typeface="Wingdings" pitchFamily="2" charset="2"/>
              <a:buNone/>
              <a:defRPr/>
            </a:pPr>
            <a:r>
              <a:rPr lang="zh-CN" altLang="en-US" b="1" i="1" dirty="0" smtClean="0"/>
              <a:t>	</a:t>
            </a:r>
            <a:r>
              <a:rPr lang="en-US" altLang="zh-CN" b="1" i="1" dirty="0" smtClean="0">
                <a:solidFill>
                  <a:srgbClr val="FF3300"/>
                </a:solidFill>
              </a:rPr>
              <a:t>create function</a:t>
            </a:r>
            <a:r>
              <a:rPr lang="en-US" altLang="zh-CN" dirty="0" smtClean="0">
                <a:solidFill>
                  <a:srgbClr val="FF3300"/>
                </a:solidFill>
              </a:rPr>
              <a:t> </a:t>
            </a:r>
            <a:r>
              <a:rPr lang="en-US" altLang="zh-CN" i="1" dirty="0" err="1" smtClean="0">
                <a:solidFill>
                  <a:srgbClr val="FF3300"/>
                </a:solidFill>
              </a:rPr>
              <a:t>function_name</a:t>
            </a:r>
            <a:r>
              <a:rPr lang="en-US" altLang="zh-CN" dirty="0" smtClean="0">
                <a:solidFill>
                  <a:srgbClr val="FF3300"/>
                </a:solidFill>
                <a:latin typeface="Times New Roman"/>
              </a:rPr>
              <a:t>   </a:t>
            </a:r>
            <a:r>
              <a:rPr lang="en-US" altLang="zh-CN" dirty="0" smtClean="0">
                <a:solidFill>
                  <a:srgbClr val="FF3300"/>
                </a:solidFill>
              </a:rPr>
              <a:t>( </a:t>
            </a:r>
          </a:p>
          <a:p>
            <a:pPr eaLnBrk="1" hangingPunct="1">
              <a:lnSpc>
                <a:spcPct val="150000"/>
              </a:lnSpc>
              <a:buFont typeface="Wingdings" pitchFamily="2" charset="2"/>
              <a:buNone/>
              <a:defRPr/>
            </a:pPr>
            <a:r>
              <a:rPr lang="en-US" altLang="zh-CN" dirty="0" smtClean="0">
                <a:solidFill>
                  <a:srgbClr val="FF3300"/>
                </a:solidFill>
              </a:rPr>
              <a:t>		[@</a:t>
            </a:r>
            <a:r>
              <a:rPr lang="en-US" altLang="zh-CN" i="1" dirty="0" err="1" smtClean="0">
                <a:solidFill>
                  <a:srgbClr val="FF3300"/>
                </a:solidFill>
              </a:rPr>
              <a:t>parameter_name</a:t>
            </a:r>
            <a:r>
              <a:rPr lang="en-US" altLang="zh-CN" i="1" dirty="0" smtClean="0">
                <a:solidFill>
                  <a:srgbClr val="FF3300"/>
                </a:solidFill>
              </a:rPr>
              <a:t> </a:t>
            </a:r>
            <a:r>
              <a:rPr lang="en-US" altLang="zh-CN" i="1" dirty="0" err="1" smtClean="0">
                <a:solidFill>
                  <a:srgbClr val="FF3300"/>
                </a:solidFill>
              </a:rPr>
              <a:t>data_type</a:t>
            </a:r>
            <a:r>
              <a:rPr lang="en-US" altLang="zh-CN" dirty="0" smtClean="0">
                <a:solidFill>
                  <a:srgbClr val="FF3300"/>
                </a:solidFill>
              </a:rPr>
              <a:t> ] ) </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returns</a:t>
            </a:r>
            <a:r>
              <a:rPr lang="en-US" altLang="zh-CN" dirty="0" smtClean="0">
                <a:solidFill>
                  <a:srgbClr val="FF3300"/>
                </a:solidFill>
              </a:rPr>
              <a:t>  TABLE</a:t>
            </a:r>
            <a:r>
              <a:rPr lang="en-US" altLang="zh-CN" i="1" dirty="0" smtClean="0">
                <a:solidFill>
                  <a:srgbClr val="FF3300"/>
                </a:solidFill>
              </a:rPr>
              <a:t> </a:t>
            </a:r>
            <a:endParaRPr lang="en-US" altLang="zh-CN" b="1" i="1" dirty="0" smtClean="0">
              <a:solidFill>
                <a:srgbClr val="FF3300"/>
              </a:solidFill>
            </a:endParaRPr>
          </a:p>
          <a:p>
            <a:pPr eaLnBrk="1" hangingPunct="1">
              <a:lnSpc>
                <a:spcPct val="150000"/>
              </a:lnSpc>
              <a:buFont typeface="Wingdings" pitchFamily="2" charset="2"/>
              <a:buNone/>
              <a:defRPr/>
            </a:pPr>
            <a:r>
              <a:rPr lang="en-US" altLang="zh-CN" b="1" i="1" dirty="0" smtClean="0">
                <a:solidFill>
                  <a:srgbClr val="FF3300"/>
                </a:solidFill>
              </a:rPr>
              <a:t>	return</a:t>
            </a:r>
            <a:r>
              <a:rPr lang="en-US" altLang="zh-CN" dirty="0" smtClean="0">
                <a:solidFill>
                  <a:srgbClr val="FF3300"/>
                </a:solidFill>
              </a:rPr>
              <a:t> ( </a:t>
            </a:r>
            <a:r>
              <a:rPr lang="en-US" altLang="zh-CN" i="1" dirty="0" smtClean="0">
                <a:solidFill>
                  <a:srgbClr val="FF3300"/>
                </a:solidFill>
              </a:rPr>
              <a:t>select-</a:t>
            </a:r>
            <a:r>
              <a:rPr lang="en-US" altLang="zh-CN" i="1" dirty="0" err="1" smtClean="0">
                <a:solidFill>
                  <a:srgbClr val="FF3300"/>
                </a:solidFill>
              </a:rPr>
              <a:t>stmt</a:t>
            </a:r>
            <a:r>
              <a:rPr lang="en-US" altLang="zh-CN" dirty="0" smtClean="0">
                <a:solidFill>
                  <a:srgbClr val="FF3300"/>
                </a:solidFill>
              </a:rPr>
              <a:t> )</a:t>
            </a:r>
          </a:p>
        </p:txBody>
      </p:sp>
    </p:spTree>
    <p:extLst>
      <p:ext uri="{BB962C8B-B14F-4D97-AF65-F5344CB8AC3E}">
        <p14:creationId xmlns:p14="http://schemas.microsoft.com/office/powerpoint/2010/main" val="3430845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pPr eaLnBrk="1" hangingPunct="1">
              <a:defRPr/>
            </a:pPr>
            <a:r>
              <a:rPr lang="zh-CN" altLang="en-US" dirty="0" smtClean="0"/>
              <a:t>内嵌表值函数</a:t>
            </a:r>
          </a:p>
        </p:txBody>
      </p:sp>
      <p:sp>
        <p:nvSpPr>
          <p:cNvPr id="722947" name="Rectangle 3"/>
          <p:cNvSpPr>
            <a:spLocks noChangeArrowheads="1"/>
          </p:cNvSpPr>
          <p:nvPr/>
        </p:nvSpPr>
        <p:spPr bwMode="auto">
          <a:xfrm>
            <a:off x="684213" y="1282700"/>
            <a:ext cx="8064500" cy="4894263"/>
          </a:xfrm>
          <a:prstGeom prst="rect">
            <a:avLst/>
          </a:prstGeom>
          <a:noFill/>
          <a:ln w="9525">
            <a:noFill/>
            <a:miter lim="800000"/>
            <a:headEnd/>
            <a:tailEnd/>
          </a:ln>
          <a:effectLst/>
        </p:spPr>
        <p:txBody>
          <a:bodyPr>
            <a:spAutoFit/>
            <a:flatTx/>
          </a:bodyPr>
          <a:lstStyle/>
          <a:p>
            <a:pPr marL="342900" indent="-342900" algn="just">
              <a:defRPr/>
            </a:pPr>
            <a:r>
              <a:rPr lang="en-US" altLang="zh-CN" sz="2400" dirty="0">
                <a:solidFill>
                  <a:srgbClr val="FF0000"/>
                </a:solidFill>
                <a:effectLst>
                  <a:outerShdw blurRad="38100" dist="38100" dir="2700000" algn="tl">
                    <a:srgbClr val="C0C0C0"/>
                  </a:outerShdw>
                </a:effectLst>
              </a:rPr>
              <a:t>create function </a:t>
            </a:r>
            <a:r>
              <a:rPr lang="en-US" altLang="zh-CN" sz="2400" dirty="0" smtClean="0">
                <a:solidFill>
                  <a:srgbClr val="FF0000"/>
                </a:solidFill>
                <a:effectLst>
                  <a:outerShdw blurRad="38100" dist="38100" dir="2700000" algn="tl">
                    <a:srgbClr val="C0C0C0"/>
                  </a:outerShdw>
                </a:effectLst>
              </a:rPr>
              <a:t> </a:t>
            </a:r>
            <a:r>
              <a:rPr lang="en-US" altLang="zh-CN" sz="2400" dirty="0" err="1" smtClean="0">
                <a:solidFill>
                  <a:srgbClr val="6600CC"/>
                </a:solidFill>
                <a:effectLst>
                  <a:outerShdw blurRad="38100" dist="38100" dir="2700000" algn="tl">
                    <a:srgbClr val="C0C0C0"/>
                  </a:outerShdw>
                </a:effectLst>
              </a:rPr>
              <a:t>StudentsByClass</a:t>
            </a:r>
            <a:r>
              <a:rPr lang="en-US" altLang="zh-CN" sz="2400" dirty="0">
                <a:solidFill>
                  <a:srgbClr val="6600CC"/>
                </a:solidFill>
                <a:effectLst>
                  <a:outerShdw blurRad="38100" dist="38100" dir="2700000" algn="tl">
                    <a:srgbClr val="C0C0C0"/>
                  </a:outerShdw>
                </a:effectLst>
              </a:rPr>
              <a:t>(@</a:t>
            </a:r>
            <a:r>
              <a:rPr lang="en-US" altLang="zh-CN" sz="2400" dirty="0" err="1">
                <a:solidFill>
                  <a:srgbClr val="6600CC"/>
                </a:solidFill>
                <a:effectLst>
                  <a:outerShdw blurRad="38100" dist="38100" dir="2700000" algn="tl">
                    <a:srgbClr val="C0C0C0"/>
                  </a:outerShdw>
                </a:effectLst>
              </a:rPr>
              <a:t>c_number</a:t>
            </a:r>
            <a:r>
              <a:rPr lang="en-US" altLang="zh-CN" sz="2400" dirty="0">
                <a:solidFill>
                  <a:srgbClr val="6600CC"/>
                </a:solidFill>
                <a:effectLst>
                  <a:outerShdw blurRad="38100" dist="38100" dir="2700000" algn="tl">
                    <a:srgbClr val="C0C0C0"/>
                  </a:outerShdw>
                </a:effectLst>
              </a:rPr>
              <a:t> </a:t>
            </a:r>
            <a:r>
              <a:rPr lang="en-US" altLang="zh-CN" sz="2400" dirty="0" err="1">
                <a:solidFill>
                  <a:srgbClr val="6600CC"/>
                </a:solidFill>
                <a:effectLst>
                  <a:outerShdw blurRad="38100" dist="38100" dir="2700000" algn="tl">
                    <a:srgbClr val="C0C0C0"/>
                  </a:outerShdw>
                </a:effectLst>
              </a:rPr>
              <a:t>varchar</a:t>
            </a:r>
            <a:r>
              <a:rPr lang="en-US" altLang="zh-CN" sz="2400" dirty="0">
                <a:solidFill>
                  <a:srgbClr val="6600CC"/>
                </a:solidFill>
                <a:effectLst>
                  <a:outerShdw blurRad="38100" dist="38100" dir="2700000" algn="tl">
                    <a:srgbClr val="C0C0C0"/>
                  </a:outerShdw>
                </a:effectLst>
              </a:rPr>
              <a:t>(8))</a:t>
            </a:r>
          </a:p>
          <a:p>
            <a:pPr marL="342900" indent="-342900" algn="just">
              <a:defRPr/>
            </a:pPr>
            <a:r>
              <a:rPr lang="en-US" altLang="zh-CN" sz="2400" dirty="0">
                <a:solidFill>
                  <a:srgbClr val="FF0000"/>
                </a:solidFill>
                <a:effectLst>
                  <a:outerShdw blurRad="38100" dist="38100" dir="2700000" algn="tl">
                    <a:srgbClr val="C0C0C0"/>
                  </a:outerShdw>
                </a:effectLst>
              </a:rPr>
              <a:t>returns table</a:t>
            </a:r>
          </a:p>
          <a:p>
            <a:pPr marL="342900" indent="-342900" algn="just">
              <a:defRPr/>
            </a:pPr>
            <a:r>
              <a:rPr lang="en-US" altLang="zh-CN" sz="2400" dirty="0">
                <a:solidFill>
                  <a:srgbClr val="FF0000"/>
                </a:solidFill>
                <a:effectLst>
                  <a:outerShdw blurRad="38100" dist="38100" dir="2700000" algn="tl">
                    <a:srgbClr val="C0C0C0"/>
                  </a:outerShdw>
                </a:effectLst>
              </a:rPr>
              <a:t>as</a:t>
            </a:r>
          </a:p>
          <a:p>
            <a:pPr marL="342900" indent="-342900" algn="just">
              <a:defRPr/>
            </a:pPr>
            <a:r>
              <a:rPr lang="en-US" altLang="zh-CN" sz="2400" dirty="0">
                <a:solidFill>
                  <a:srgbClr val="FF0000"/>
                </a:solidFill>
                <a:effectLst>
                  <a:outerShdw blurRad="38100" dist="38100" dir="2700000" algn="tl">
                    <a:srgbClr val="C0C0C0"/>
                  </a:outerShdw>
                </a:effectLst>
              </a:rPr>
              <a:t>return</a:t>
            </a:r>
          </a:p>
          <a:p>
            <a:pPr marL="342900" indent="-342900" algn="just">
              <a:defRPr/>
            </a:pPr>
            <a:r>
              <a:rPr lang="en-US" altLang="zh-CN" sz="2400" dirty="0">
                <a:solidFill>
                  <a:srgbClr val="6600CC"/>
                </a:solidFill>
                <a:effectLst>
                  <a:outerShdw blurRad="38100" dist="38100" dir="2700000" algn="tl">
                    <a:srgbClr val="C0C0C0"/>
                  </a:outerShdw>
                </a:effectLst>
              </a:rPr>
              <a:t>	(select 	s#, grade</a:t>
            </a:r>
          </a:p>
          <a:p>
            <a:pPr marL="342900" indent="-342900" algn="just">
              <a:defRPr/>
            </a:pPr>
            <a:r>
              <a:rPr lang="en-US" altLang="zh-CN" sz="2400" dirty="0">
                <a:solidFill>
                  <a:srgbClr val="6600CC"/>
                </a:solidFill>
                <a:effectLst>
                  <a:outerShdw blurRad="38100" dist="38100" dir="2700000" algn="tl">
                    <a:srgbClr val="C0C0C0"/>
                  </a:outerShdw>
                </a:effectLst>
              </a:rPr>
              <a:t>	from 	SC</a:t>
            </a:r>
          </a:p>
          <a:p>
            <a:pPr marL="342900" indent="-342900" algn="just">
              <a:defRPr/>
            </a:pPr>
            <a:r>
              <a:rPr lang="en-US" altLang="zh-CN" sz="2400" dirty="0">
                <a:solidFill>
                  <a:srgbClr val="6600CC"/>
                </a:solidFill>
                <a:effectLst>
                  <a:outerShdw blurRad="38100" dist="38100" dir="2700000" algn="tl">
                    <a:srgbClr val="C0C0C0"/>
                  </a:outerShdw>
                </a:effectLst>
              </a:rPr>
              <a:t>	where 	c# = @</a:t>
            </a:r>
            <a:r>
              <a:rPr lang="en-US" altLang="zh-CN" sz="2400" dirty="0" err="1">
                <a:solidFill>
                  <a:srgbClr val="6600CC"/>
                </a:solidFill>
                <a:effectLst>
                  <a:outerShdw blurRad="38100" dist="38100" dir="2700000" algn="tl">
                    <a:srgbClr val="C0C0C0"/>
                  </a:outerShdw>
                </a:effectLst>
              </a:rPr>
              <a:t>c_number</a:t>
            </a:r>
            <a:r>
              <a:rPr lang="en-US" altLang="zh-CN" sz="2400" dirty="0">
                <a:solidFill>
                  <a:srgbClr val="6600CC"/>
                </a:solidFill>
                <a:effectLst>
                  <a:outerShdw blurRad="38100" dist="38100" dir="2700000" algn="tl">
                    <a:srgbClr val="C0C0C0"/>
                  </a:outerShdw>
                </a:effectLst>
              </a:rPr>
              <a:t>)</a:t>
            </a:r>
          </a:p>
          <a:p>
            <a:pPr marL="342900" indent="-342900" algn="just">
              <a:defRPr/>
            </a:pPr>
            <a:r>
              <a:rPr lang="en-US" altLang="zh-CN" sz="2400" dirty="0">
                <a:solidFill>
                  <a:srgbClr val="6600CC"/>
                </a:solidFill>
                <a:effectLst>
                  <a:outerShdw blurRad="38100" dist="38100" dir="2700000" algn="tl">
                    <a:srgbClr val="C0C0C0"/>
                  </a:outerShdw>
                </a:effectLst>
              </a:rPr>
              <a:t>-----------------------------------------------------</a:t>
            </a:r>
          </a:p>
          <a:p>
            <a:pPr marL="342900" indent="-342900" algn="just">
              <a:defRPr/>
            </a:pPr>
            <a:r>
              <a:rPr lang="en-US" altLang="zh-CN" sz="2400" dirty="0">
                <a:solidFill>
                  <a:srgbClr val="6600CC"/>
                </a:solidFill>
                <a:effectLst>
                  <a:outerShdw blurRad="38100" dist="38100" dir="2700000" algn="tl">
                    <a:srgbClr val="C0C0C0"/>
                  </a:outerShdw>
                </a:effectLst>
              </a:rPr>
              <a:t>select  *  from  </a:t>
            </a:r>
            <a:r>
              <a:rPr lang="en-US" altLang="zh-CN" sz="2400" dirty="0" err="1">
                <a:solidFill>
                  <a:srgbClr val="FF0000"/>
                </a:solidFill>
                <a:effectLst>
                  <a:outerShdw blurRad="38100" dist="38100" dir="2700000" algn="tl">
                    <a:srgbClr val="C0C0C0"/>
                  </a:outerShdw>
                </a:effectLst>
              </a:rPr>
              <a:t>StudentsByClass</a:t>
            </a:r>
            <a:r>
              <a:rPr lang="en-US" altLang="zh-CN" sz="2400" dirty="0">
                <a:solidFill>
                  <a:srgbClr val="6600CC"/>
                </a:solidFill>
                <a:effectLst>
                  <a:outerShdw blurRad="38100" dist="38100" dir="2700000" algn="tl">
                    <a:srgbClr val="C0C0C0"/>
                  </a:outerShdw>
                </a:effectLst>
              </a:rPr>
              <a:t>(‘c01')</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2132856"/>
            <a:ext cx="3048000" cy="2286000"/>
          </a:xfrm>
          <a:prstGeom prst="rect">
            <a:avLst/>
          </a:prstGeom>
        </p:spPr>
      </p:pic>
    </p:spTree>
    <p:extLst>
      <p:ext uri="{BB962C8B-B14F-4D97-AF65-F5344CB8AC3E}">
        <p14:creationId xmlns:p14="http://schemas.microsoft.com/office/powerpoint/2010/main" val="42613878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eaLnBrk="1" hangingPunct="1">
              <a:defRPr/>
            </a:pPr>
            <a:r>
              <a:rPr lang="zh-CN" altLang="en-US" dirty="0" smtClean="0"/>
              <a:t>多语句表值函数</a:t>
            </a:r>
          </a:p>
        </p:txBody>
      </p:sp>
      <p:sp>
        <p:nvSpPr>
          <p:cNvPr id="723971" name="Rectangle 3"/>
          <p:cNvSpPr>
            <a:spLocks noGrp="1" noChangeArrowheads="1"/>
          </p:cNvSpPr>
          <p:nvPr>
            <p:ph type="body" idx="1"/>
          </p:nvPr>
        </p:nvSpPr>
        <p:spPr/>
        <p:txBody>
          <a:bodyPr/>
          <a:lstStyle/>
          <a:p>
            <a:pPr eaLnBrk="1" hangingPunct="1">
              <a:lnSpc>
                <a:spcPct val="150000"/>
              </a:lnSpc>
              <a:buFont typeface="Wingdings" pitchFamily="2" charset="2"/>
              <a:buNone/>
              <a:defRPr/>
            </a:pPr>
            <a:r>
              <a:rPr lang="zh-CN" altLang="en-US" sz="2800" b="1" i="1" dirty="0" smtClean="0"/>
              <a:t>	</a:t>
            </a:r>
            <a:r>
              <a:rPr lang="en-US" altLang="zh-CN" sz="2800" b="1" i="1" dirty="0" smtClean="0">
                <a:solidFill>
                  <a:srgbClr val="FF3300"/>
                </a:solidFill>
              </a:rPr>
              <a:t>create function</a:t>
            </a:r>
            <a:r>
              <a:rPr lang="en-US" altLang="zh-CN" sz="2800" dirty="0" smtClean="0">
                <a:solidFill>
                  <a:srgbClr val="FF3300"/>
                </a:solidFill>
              </a:rPr>
              <a:t>  </a:t>
            </a:r>
            <a:r>
              <a:rPr lang="en-US" altLang="zh-CN" sz="2800" i="1" dirty="0" err="1" smtClean="0">
                <a:solidFill>
                  <a:srgbClr val="FF3300"/>
                </a:solidFill>
              </a:rPr>
              <a:t>function_name</a:t>
            </a:r>
            <a:endParaRPr lang="en-US" altLang="zh-CN" sz="2800" i="1" dirty="0" smtClean="0">
              <a:solidFill>
                <a:srgbClr val="FF3300"/>
              </a:solidFill>
            </a:endParaRPr>
          </a:p>
          <a:p>
            <a:pPr eaLnBrk="1" hangingPunct="1">
              <a:lnSpc>
                <a:spcPct val="150000"/>
              </a:lnSpc>
              <a:buFont typeface="Wingdings" pitchFamily="2" charset="2"/>
              <a:buNone/>
              <a:defRPr/>
            </a:pPr>
            <a:r>
              <a:rPr lang="en-US" altLang="zh-CN" sz="2800" dirty="0" smtClean="0">
                <a:solidFill>
                  <a:srgbClr val="FF3300"/>
                </a:solidFill>
              </a:rPr>
              <a:t>		( [ @</a:t>
            </a:r>
            <a:r>
              <a:rPr lang="en-US" altLang="zh-CN" sz="2800" i="1" dirty="0" err="1" smtClean="0">
                <a:solidFill>
                  <a:srgbClr val="FF3300"/>
                </a:solidFill>
              </a:rPr>
              <a:t>parameter_name</a:t>
            </a:r>
            <a:r>
              <a:rPr lang="en-US" altLang="zh-CN" sz="2800" i="1" dirty="0" smtClean="0">
                <a:solidFill>
                  <a:srgbClr val="FF3300"/>
                </a:solidFill>
              </a:rPr>
              <a:t> </a:t>
            </a:r>
            <a:r>
              <a:rPr lang="en-US" altLang="zh-CN" sz="2800" dirty="0" smtClean="0">
                <a:solidFill>
                  <a:srgbClr val="FF3300"/>
                </a:solidFill>
              </a:rPr>
              <a:t> </a:t>
            </a:r>
            <a:r>
              <a:rPr lang="en-US" altLang="zh-CN" sz="2800" i="1" dirty="0" err="1" smtClean="0">
                <a:solidFill>
                  <a:srgbClr val="FF3300"/>
                </a:solidFill>
              </a:rPr>
              <a:t>data_type</a:t>
            </a:r>
            <a:r>
              <a:rPr lang="en-US" altLang="zh-CN" sz="2800" dirty="0" smtClean="0">
                <a:solidFill>
                  <a:srgbClr val="FF3300"/>
                </a:solidFill>
              </a:rPr>
              <a:t> ] ) </a:t>
            </a:r>
            <a:endParaRPr lang="en-US" altLang="zh-CN" sz="2800" b="1" i="1" dirty="0" smtClean="0">
              <a:solidFill>
                <a:srgbClr val="FF3300"/>
              </a:solidFill>
            </a:endParaRPr>
          </a:p>
          <a:p>
            <a:pPr eaLnBrk="1" hangingPunct="1">
              <a:lnSpc>
                <a:spcPct val="150000"/>
              </a:lnSpc>
              <a:buFont typeface="Wingdings" pitchFamily="2" charset="2"/>
              <a:buNone/>
              <a:defRPr/>
            </a:pPr>
            <a:r>
              <a:rPr lang="en-US" altLang="zh-CN" sz="2800" b="1" i="1" dirty="0" smtClean="0">
                <a:solidFill>
                  <a:srgbClr val="FF3300"/>
                </a:solidFill>
              </a:rPr>
              <a:t>		returns</a:t>
            </a:r>
            <a:r>
              <a:rPr lang="en-US" altLang="zh-CN" sz="2800" dirty="0" smtClean="0">
                <a:solidFill>
                  <a:srgbClr val="FF3300"/>
                </a:solidFill>
              </a:rPr>
              <a:t> @</a:t>
            </a:r>
            <a:r>
              <a:rPr lang="en-US" altLang="zh-CN" sz="2800" i="1" dirty="0" err="1" smtClean="0">
                <a:solidFill>
                  <a:srgbClr val="FF3300"/>
                </a:solidFill>
              </a:rPr>
              <a:t>return_variable</a:t>
            </a:r>
            <a:r>
              <a:rPr lang="en-US" altLang="zh-CN" sz="2800" i="1" dirty="0" smtClean="0">
                <a:solidFill>
                  <a:srgbClr val="FF3300"/>
                </a:solidFill>
              </a:rPr>
              <a:t> </a:t>
            </a:r>
          </a:p>
          <a:p>
            <a:pPr eaLnBrk="1" hangingPunct="1">
              <a:lnSpc>
                <a:spcPct val="150000"/>
              </a:lnSpc>
              <a:buFont typeface="Wingdings" pitchFamily="2" charset="2"/>
              <a:buNone/>
              <a:defRPr/>
            </a:pPr>
            <a:r>
              <a:rPr lang="en-US" altLang="zh-CN" sz="2800" dirty="0" smtClean="0">
                <a:solidFill>
                  <a:srgbClr val="FF3300"/>
                </a:solidFill>
              </a:rPr>
              <a:t>			</a:t>
            </a:r>
            <a:r>
              <a:rPr lang="en-US" altLang="zh-CN" sz="2800" b="1" i="1" dirty="0" smtClean="0">
                <a:solidFill>
                  <a:srgbClr val="FF3300"/>
                </a:solidFill>
              </a:rPr>
              <a:t>TABLE</a:t>
            </a:r>
            <a:r>
              <a:rPr lang="en-US" altLang="zh-CN" sz="2800" dirty="0" smtClean="0">
                <a:solidFill>
                  <a:srgbClr val="FF3300"/>
                </a:solidFill>
              </a:rPr>
              <a:t> &lt; </a:t>
            </a:r>
            <a:r>
              <a:rPr lang="en-US" altLang="zh-CN" sz="2800" i="1" dirty="0" err="1" smtClean="0">
                <a:solidFill>
                  <a:srgbClr val="FF3300"/>
                </a:solidFill>
              </a:rPr>
              <a:t>table_definition</a:t>
            </a:r>
            <a:r>
              <a:rPr lang="en-US" altLang="zh-CN" sz="2800" dirty="0" smtClean="0">
                <a:solidFill>
                  <a:srgbClr val="FF3300"/>
                </a:solidFill>
              </a:rPr>
              <a:t> &gt;</a:t>
            </a:r>
          </a:p>
          <a:p>
            <a:pPr eaLnBrk="1" hangingPunct="1">
              <a:lnSpc>
                <a:spcPct val="150000"/>
              </a:lnSpc>
              <a:buFont typeface="Wingdings" pitchFamily="2" charset="2"/>
              <a:buNone/>
              <a:defRPr/>
            </a:pPr>
            <a:r>
              <a:rPr lang="en-US" altLang="zh-CN" sz="2800" b="1" i="1" dirty="0" smtClean="0">
                <a:solidFill>
                  <a:srgbClr val="FF3300"/>
                </a:solidFill>
              </a:rPr>
              <a:t>	begin</a:t>
            </a:r>
            <a:endParaRPr lang="en-US" altLang="zh-CN" sz="2800" i="1" dirty="0" smtClean="0">
              <a:solidFill>
                <a:srgbClr val="FF3300"/>
              </a:solidFill>
            </a:endParaRPr>
          </a:p>
          <a:p>
            <a:pPr eaLnBrk="1" hangingPunct="1">
              <a:lnSpc>
                <a:spcPct val="150000"/>
              </a:lnSpc>
              <a:buFont typeface="Wingdings" pitchFamily="2" charset="2"/>
              <a:buNone/>
              <a:defRPr/>
            </a:pPr>
            <a:r>
              <a:rPr lang="en-US" altLang="zh-CN" sz="2800" i="1" dirty="0" smtClean="0">
                <a:solidFill>
                  <a:srgbClr val="FF3300"/>
                </a:solidFill>
              </a:rPr>
              <a:t>		</a:t>
            </a:r>
            <a:r>
              <a:rPr lang="en-US" altLang="zh-CN" sz="2800" i="1" dirty="0" err="1" smtClean="0">
                <a:solidFill>
                  <a:srgbClr val="FF3300"/>
                </a:solidFill>
              </a:rPr>
              <a:t>function_body</a:t>
            </a:r>
            <a:endParaRPr lang="en-US" altLang="zh-CN" sz="2800" dirty="0" smtClean="0">
              <a:solidFill>
                <a:srgbClr val="FF3300"/>
              </a:solidFill>
            </a:endParaRPr>
          </a:p>
          <a:p>
            <a:pPr eaLnBrk="1" hangingPunct="1">
              <a:lnSpc>
                <a:spcPct val="150000"/>
              </a:lnSpc>
              <a:buFont typeface="Wingdings" pitchFamily="2" charset="2"/>
              <a:buNone/>
              <a:defRPr/>
            </a:pPr>
            <a:r>
              <a:rPr lang="en-US" altLang="zh-CN" sz="2800" dirty="0" smtClean="0">
                <a:solidFill>
                  <a:srgbClr val="FF3300"/>
                </a:solidFill>
                <a:latin typeface="Times New Roman"/>
              </a:rPr>
              <a:t>    </a:t>
            </a:r>
            <a:r>
              <a:rPr lang="en-US" altLang="zh-CN" sz="2800" dirty="0" smtClean="0">
                <a:solidFill>
                  <a:srgbClr val="FF3300"/>
                </a:solidFill>
              </a:rPr>
              <a:t>	</a:t>
            </a:r>
            <a:r>
              <a:rPr lang="en-US" altLang="zh-CN" sz="2800" b="1" i="1" dirty="0" smtClean="0">
                <a:solidFill>
                  <a:srgbClr val="FF3300"/>
                </a:solidFill>
              </a:rPr>
              <a:t>return</a:t>
            </a:r>
          </a:p>
          <a:p>
            <a:pPr eaLnBrk="1" hangingPunct="1">
              <a:lnSpc>
                <a:spcPct val="150000"/>
              </a:lnSpc>
              <a:buFont typeface="Wingdings" pitchFamily="2" charset="2"/>
              <a:buNone/>
              <a:defRPr/>
            </a:pPr>
            <a:r>
              <a:rPr lang="en-US" altLang="zh-CN" sz="2800" b="1" i="1" dirty="0" smtClean="0">
                <a:solidFill>
                  <a:srgbClr val="FF3300"/>
                </a:solidFill>
              </a:rPr>
              <a:t>	end</a:t>
            </a:r>
            <a:endParaRPr lang="en-US" altLang="zh-CN" sz="2800" dirty="0" smtClean="0">
              <a:solidFill>
                <a:srgbClr val="FF3300"/>
              </a:solidFill>
            </a:endParaRPr>
          </a:p>
        </p:txBody>
      </p:sp>
    </p:spTree>
    <p:extLst>
      <p:ext uri="{BB962C8B-B14F-4D97-AF65-F5344CB8AC3E}">
        <p14:creationId xmlns:p14="http://schemas.microsoft.com/office/powerpoint/2010/main" val="22894932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apply</a:t>
            </a:r>
            <a:r>
              <a:rPr lang="zh-CN" altLang="en-US" dirty="0" smtClean="0"/>
              <a:t>与表值函数</a:t>
            </a:r>
            <a:endParaRPr lang="zh-CN" altLang="en-US" dirty="0"/>
          </a:p>
        </p:txBody>
      </p:sp>
      <p:sp>
        <p:nvSpPr>
          <p:cNvPr id="3" name="内容占位符 2"/>
          <p:cNvSpPr>
            <a:spLocks noGrp="1"/>
          </p:cNvSpPr>
          <p:nvPr>
            <p:ph idx="1"/>
          </p:nvPr>
        </p:nvSpPr>
        <p:spPr>
          <a:xfrm>
            <a:off x="107504" y="1052736"/>
            <a:ext cx="8802688" cy="2016224"/>
          </a:xfrm>
        </p:spPr>
        <p:txBody>
          <a:bodyPr/>
          <a:lstStyle/>
          <a:p>
            <a:r>
              <a:rPr lang="en-US" altLang="zh-CN" sz="2800" b="1" i="1" dirty="0" smtClean="0"/>
              <a:t>apply</a:t>
            </a:r>
            <a:r>
              <a:rPr lang="zh-CN" altLang="en-US" sz="2800" dirty="0" smtClean="0"/>
              <a:t>可以看成是左右两个表的连接操作，右边的表是一个表值函数的返回结果，该表值函数的输入参数是左边表的某个或者几个列</a:t>
            </a:r>
            <a:endParaRPr lang="en-US" altLang="zh-CN" sz="2800" dirty="0" smtClean="0"/>
          </a:p>
          <a:p>
            <a:pPr algn="ctr">
              <a:buNone/>
            </a:pPr>
            <a:r>
              <a:rPr lang="zh-CN" altLang="en-US" sz="2800" dirty="0" smtClean="0"/>
              <a:t>返回每门课程的成绩排在前三的学生</a:t>
            </a:r>
            <a:endParaRPr lang="zh-CN" altLang="en-US" sz="2800" dirty="0"/>
          </a:p>
        </p:txBody>
      </p:sp>
      <p:sp>
        <p:nvSpPr>
          <p:cNvPr id="1025" name="Rectangle 1"/>
          <p:cNvSpPr>
            <a:spLocks noChangeArrowheads="1"/>
          </p:cNvSpPr>
          <p:nvPr/>
        </p:nvSpPr>
        <p:spPr bwMode="auto">
          <a:xfrm>
            <a:off x="107504" y="3180645"/>
            <a:ext cx="7488832" cy="32726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8288" algn="l" defTabSz="914400" rtl="0" eaLnBrk="1" fontAlgn="base" latinLnBrk="0" hangingPunct="1">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create  function</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0"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fn_CourseTop3Grade</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rgbClr val="6600CC"/>
                </a:solidFill>
                <a:effectLst/>
                <a:latin typeface="Times New Roman" pitchFamily="18" charset="0"/>
                <a:ea typeface="宋体" pitchFamily="2" charset="-122"/>
                <a:cs typeface="Times New Roman" pitchFamily="18" charset="0"/>
              </a:rPr>
              <a:t>course_no</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char</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(8) )</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returns</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0"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table</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as</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return</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select</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top</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3  </a:t>
            </a:r>
            <a:r>
              <a:rPr kumimoji="0" lang="en-US" altLang="zh-CN" b="0" i="0" u="none" strike="noStrike" cap="none" normalizeH="0" baseline="0" dirty="0" err="1" smtClean="0">
                <a:ln>
                  <a:noFill/>
                </a:ln>
                <a:solidFill>
                  <a:srgbClr val="6600CC"/>
                </a:solidFill>
                <a:effectLst/>
                <a:latin typeface="Times New Roman" pitchFamily="18" charset="0"/>
                <a:ea typeface="宋体" pitchFamily="2" charset="-122"/>
                <a:cs typeface="Times New Roman" pitchFamily="18" charset="0"/>
              </a:rPr>
              <a:t>sno</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grade</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from	</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SC</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1" i="1"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order by       </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grade  </a:t>
            </a:r>
            <a:r>
              <a:rPr kumimoji="0" lang="en-US" altLang="zh-CN" b="1" i="1" u="none" strike="noStrike" cap="none" normalizeH="0" baseline="0" dirty="0" err="1" smtClean="0">
                <a:ln>
                  <a:noFill/>
                </a:ln>
                <a:solidFill>
                  <a:srgbClr val="6600CC"/>
                </a:solidFill>
                <a:effectLst/>
                <a:latin typeface="Times New Roman" pitchFamily="18" charset="0"/>
                <a:ea typeface="宋体" pitchFamily="2" charset="-122"/>
                <a:cs typeface="Times New Roman" pitchFamily="18" charset="0"/>
              </a:rPr>
              <a:t>desc</a:t>
            </a: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 </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a:p>
            <a:pPr marL="0" marR="0" lvl="0" indent="265113" algn="l" defTabSz="914400" rtl="0" eaLnBrk="0" fontAlgn="base" latinLnBrk="0" hangingPunct="0">
              <a:lnSpc>
                <a:spcPct val="100000"/>
              </a:lnSpc>
              <a:spcBef>
                <a:spcPts val="400"/>
              </a:spcBef>
              <a:spcAft>
                <a:spcPct val="0"/>
              </a:spcAft>
              <a:buClrTx/>
              <a:buSzTx/>
              <a:buFontTx/>
              <a:buNone/>
              <a:tabLst/>
            </a:pPr>
            <a:r>
              <a:rPr kumimoji="0" lang="en-US" altLang="zh-CN" b="0" i="0" u="none" strike="noStrike" cap="none" normalizeH="0" baseline="0" dirty="0" smtClean="0">
                <a:ln>
                  <a:noFill/>
                </a:ln>
                <a:solidFill>
                  <a:srgbClr val="6600CC"/>
                </a:solidFill>
                <a:effectLst/>
                <a:latin typeface="Times New Roman" pitchFamily="18" charset="0"/>
                <a:ea typeface="宋体" pitchFamily="2" charset="-122"/>
                <a:cs typeface="Times New Roman" pitchFamily="18" charset="0"/>
              </a:rPr>
              <a:t>)</a:t>
            </a:r>
            <a:endParaRPr kumimoji="0" lang="en-US" altLang="zh-CN" b="0" i="0" u="none" strike="noStrike" cap="none" normalizeH="0" baseline="0" dirty="0" smtClean="0">
              <a:ln>
                <a:noFill/>
              </a:ln>
              <a:solidFill>
                <a:srgbClr val="6600CC"/>
              </a:solidFill>
              <a:effectLst/>
              <a:latin typeface="Arial" pitchFamily="34" charset="0"/>
              <a:ea typeface="宋体" pitchFamily="2" charset="-122"/>
              <a:cs typeface="宋体" pitchFamily="2" charset="-122"/>
            </a:endParaRPr>
          </a:p>
        </p:txBody>
      </p:sp>
      <p:sp>
        <p:nvSpPr>
          <p:cNvPr id="6" name="矩形 5"/>
          <p:cNvSpPr/>
          <p:nvPr/>
        </p:nvSpPr>
        <p:spPr>
          <a:xfrm>
            <a:off x="3851920" y="4005064"/>
            <a:ext cx="5184576" cy="1785104"/>
          </a:xfrm>
          <a:prstGeom prst="rect">
            <a:avLst/>
          </a:prstGeom>
        </p:spPr>
        <p:txBody>
          <a:bodyPr wrap="square">
            <a:spAutoFit/>
          </a:bodyPr>
          <a:lstStyle/>
          <a:p>
            <a:pPr algn="just"/>
            <a:r>
              <a:rPr lang="en-US" altLang="zh-CN" b="1" i="1" dirty="0" smtClean="0"/>
              <a:t>select 	</a:t>
            </a:r>
            <a:r>
              <a:rPr lang="en-US" altLang="zh-CN" dirty="0" smtClean="0"/>
              <a:t>C.cno, R.sno, </a:t>
            </a:r>
            <a:r>
              <a:rPr lang="en-US" altLang="zh-CN" dirty="0" err="1" smtClean="0"/>
              <a:t>R.grade</a:t>
            </a:r>
            <a:endParaRPr lang="zh-CN" altLang="zh-CN" dirty="0" smtClean="0"/>
          </a:p>
          <a:p>
            <a:pPr algn="just"/>
            <a:r>
              <a:rPr lang="en-US" altLang="zh-CN" b="1" i="1" dirty="0" smtClean="0"/>
              <a:t>from</a:t>
            </a:r>
            <a:r>
              <a:rPr lang="en-US" altLang="zh-CN" dirty="0" smtClean="0"/>
              <a:t>	course C  </a:t>
            </a:r>
            <a:r>
              <a:rPr lang="en-US" altLang="zh-CN" b="1" i="1" dirty="0" smtClean="0"/>
              <a:t>cross apply</a:t>
            </a:r>
            <a:r>
              <a:rPr lang="en-US" altLang="zh-CN" dirty="0" smtClean="0"/>
              <a:t>  </a:t>
            </a:r>
          </a:p>
          <a:p>
            <a:pPr algn="just"/>
            <a:r>
              <a:rPr lang="en-US" altLang="zh-CN" i="1" dirty="0" smtClean="0"/>
              <a:t>	fn_CourseTop3Grade</a:t>
            </a:r>
            <a:r>
              <a:rPr lang="en-US" altLang="zh-CN" dirty="0" smtClean="0"/>
              <a:t>( C.cno ) </a:t>
            </a:r>
            <a:r>
              <a:rPr lang="en-US" altLang="zh-CN" b="1" i="1" dirty="0" smtClean="0"/>
              <a:t>as</a:t>
            </a:r>
            <a:r>
              <a:rPr lang="en-US" altLang="zh-CN" dirty="0" smtClean="0"/>
              <a:t> R</a:t>
            </a:r>
            <a:endParaRPr lang="zh-CN" altLang="zh-CN" dirty="0" smtClean="0"/>
          </a:p>
          <a:p>
            <a:pPr algn="just"/>
            <a:r>
              <a:rPr lang="en-US" altLang="zh-CN" b="1" i="1" dirty="0" smtClean="0"/>
              <a:t>order by  </a:t>
            </a:r>
            <a:r>
              <a:rPr lang="en-US" altLang="zh-CN" dirty="0" smtClean="0"/>
              <a:t>C.cno</a:t>
            </a:r>
            <a:endParaRPr lang="zh-CN" altLang="zh-CN" dirty="0"/>
          </a:p>
        </p:txBody>
      </p:sp>
    </p:spTree>
    <p:extLst>
      <p:ext uri="{BB962C8B-B14F-4D97-AF65-F5344CB8AC3E}">
        <p14:creationId xmlns:p14="http://schemas.microsoft.com/office/powerpoint/2010/main" val="3077582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eaLnBrk="1" hangingPunct="1">
              <a:defRPr/>
            </a:pPr>
            <a:r>
              <a:rPr lang="zh-CN" altLang="en-US" smtClean="0"/>
              <a:t>触发器</a:t>
            </a:r>
          </a:p>
        </p:txBody>
      </p:sp>
      <p:sp>
        <p:nvSpPr>
          <p:cNvPr id="728067" name="Rectangle 3"/>
          <p:cNvSpPr>
            <a:spLocks noGrp="1" noChangeArrowheads="1"/>
          </p:cNvSpPr>
          <p:nvPr>
            <p:ph type="body" idx="1"/>
          </p:nvPr>
        </p:nvSpPr>
        <p:spPr/>
        <p:txBody>
          <a:bodyPr/>
          <a:lstStyle/>
          <a:p>
            <a:pPr eaLnBrk="1" hangingPunct="1">
              <a:defRPr/>
            </a:pPr>
            <a:r>
              <a:rPr lang="en-US" altLang="zh-CN" dirty="0" smtClean="0"/>
              <a:t>ECA</a:t>
            </a:r>
            <a:r>
              <a:rPr lang="zh-CN" altLang="en-US" dirty="0" smtClean="0"/>
              <a:t>：</a:t>
            </a:r>
            <a:r>
              <a:rPr lang="en-US" altLang="zh-CN" dirty="0" smtClean="0"/>
              <a:t>Event-Condition-Action</a:t>
            </a:r>
          </a:p>
          <a:p>
            <a:pPr eaLnBrk="1" hangingPunct="1">
              <a:defRPr/>
            </a:pPr>
            <a:r>
              <a:rPr lang="zh-CN" altLang="en-US" dirty="0" smtClean="0"/>
              <a:t>事件－条件－动作</a:t>
            </a:r>
          </a:p>
          <a:p>
            <a:pPr eaLnBrk="1" hangingPunct="1">
              <a:defRPr/>
            </a:pPr>
            <a:r>
              <a:rPr lang="zh-CN" altLang="en-US" dirty="0" smtClean="0"/>
              <a:t>主动数据库</a:t>
            </a:r>
            <a:endParaRPr lang="en-US" altLang="zh-CN" dirty="0" smtClean="0"/>
          </a:p>
          <a:p>
            <a:pPr eaLnBrk="1" hangingPunct="1">
              <a:defRPr/>
            </a:pPr>
            <a:r>
              <a:rPr lang="en-US" altLang="zh-CN" dirty="0" smtClean="0"/>
              <a:t>pull vs push</a:t>
            </a:r>
          </a:p>
          <a:p>
            <a:pPr eaLnBrk="1" hangingPunct="1">
              <a:defRPr/>
            </a:pPr>
            <a:r>
              <a:rPr lang="zh-CN" altLang="en-US" dirty="0"/>
              <a:t>规则</a:t>
            </a:r>
            <a:r>
              <a:rPr lang="zh-CN" altLang="en-US" dirty="0" smtClean="0"/>
              <a:t>数据库</a:t>
            </a:r>
            <a:endParaRPr lang="zh-CN" altLang="en-US" dirty="0"/>
          </a:p>
        </p:txBody>
      </p:sp>
      <p:pic>
        <p:nvPicPr>
          <p:cNvPr id="253956" name="Picture 4" descr="j0238087"/>
          <p:cNvPicPr>
            <a:picLocks noChangeAspect="1" noChangeArrowheads="1"/>
          </p:cNvPicPr>
          <p:nvPr/>
        </p:nvPicPr>
        <p:blipFill>
          <a:blip r:embed="rId3" cstate="print"/>
          <a:srcRect/>
          <a:stretch>
            <a:fillRect/>
          </a:stretch>
        </p:blipFill>
        <p:spPr bwMode="auto">
          <a:xfrm>
            <a:off x="6372225" y="4256088"/>
            <a:ext cx="2016125" cy="1909762"/>
          </a:xfrm>
          <a:prstGeom prst="rect">
            <a:avLst/>
          </a:prstGeom>
          <a:noFill/>
          <a:ln w="9525">
            <a:noFill/>
            <a:miter lim="800000"/>
            <a:headEnd/>
            <a:tailEnd/>
          </a:ln>
        </p:spPr>
      </p:pic>
      <p:pic>
        <p:nvPicPr>
          <p:cNvPr id="253957" name="Picture 6" descr="02200150651"/>
          <p:cNvPicPr>
            <a:picLocks noChangeAspect="1" noChangeArrowheads="1"/>
          </p:cNvPicPr>
          <p:nvPr/>
        </p:nvPicPr>
        <p:blipFill>
          <a:blip r:embed="rId4" cstate="print"/>
          <a:srcRect/>
          <a:stretch>
            <a:fillRect/>
          </a:stretch>
        </p:blipFill>
        <p:spPr bwMode="auto">
          <a:xfrm>
            <a:off x="6016625" y="1700213"/>
            <a:ext cx="2659063" cy="1935162"/>
          </a:xfrm>
          <a:prstGeom prst="rect">
            <a:avLst/>
          </a:prstGeom>
          <a:noFill/>
          <a:ln w="9525">
            <a:noFill/>
            <a:miter lim="800000"/>
            <a:headEnd/>
            <a:tailEnd/>
          </a:ln>
        </p:spPr>
      </p:pic>
      <p:sp>
        <p:nvSpPr>
          <p:cNvPr id="253958" name="WordArt 7"/>
          <p:cNvSpPr>
            <a:spLocks noChangeArrowheads="1" noChangeShapeType="1" noTextEdit="1"/>
          </p:cNvSpPr>
          <p:nvPr/>
        </p:nvSpPr>
        <p:spPr bwMode="auto">
          <a:xfrm>
            <a:off x="179388" y="4653136"/>
            <a:ext cx="5943600" cy="733425"/>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r>
              <a:rPr lang="zh-CN" altLang="en-US" sz="3600" kern="10" dirty="0">
                <a:ln w="9525">
                  <a:round/>
                  <a:headEnd/>
                  <a:tailEnd/>
                </a:ln>
                <a:gradFill rotWithShape="1">
                  <a:gsLst>
                    <a:gs pos="0">
                      <a:srgbClr val="000082"/>
                    </a:gs>
                    <a:gs pos="30000">
                      <a:srgbClr val="66008F"/>
                    </a:gs>
                    <a:gs pos="64999">
                      <a:srgbClr val="BA0066"/>
                    </a:gs>
                    <a:gs pos="89999">
                      <a:srgbClr val="FF0000"/>
                    </a:gs>
                    <a:gs pos="100000">
                      <a:srgbClr val="FF8200"/>
                    </a:gs>
                  </a:gsLst>
                  <a:lin ang="5400000"/>
                </a:gradFill>
                <a:effectLst>
                  <a:outerShdw dist="38100" dir="2700000" algn="tl" rotWithShape="0">
                    <a:srgbClr val="000000">
                      <a:alpha val="43137"/>
                    </a:srgbClr>
                  </a:outerShdw>
                </a:effectLst>
                <a:latin typeface="华文行楷"/>
                <a:ea typeface="华文行楷"/>
              </a:rPr>
              <a:t>主动：一切习惯中最好的那个</a:t>
            </a:r>
          </a:p>
        </p:txBody>
      </p:sp>
    </p:spTree>
    <p:extLst>
      <p:ext uri="{BB962C8B-B14F-4D97-AF65-F5344CB8AC3E}">
        <p14:creationId xmlns:p14="http://schemas.microsoft.com/office/powerpoint/2010/main" val="32722738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title"/>
          </p:nvPr>
        </p:nvSpPr>
        <p:spPr/>
        <p:txBody>
          <a:bodyPr/>
          <a:lstStyle/>
          <a:p>
            <a:pPr eaLnBrk="1" hangingPunct="1">
              <a:defRPr/>
            </a:pPr>
            <a:r>
              <a:rPr lang="zh-CN" altLang="en-US" smtClean="0"/>
              <a:t>触发器</a:t>
            </a:r>
          </a:p>
        </p:txBody>
      </p:sp>
      <p:sp>
        <p:nvSpPr>
          <p:cNvPr id="798723" name="Rectangle 3"/>
          <p:cNvSpPr>
            <a:spLocks noGrp="1" noChangeArrowheads="1"/>
          </p:cNvSpPr>
          <p:nvPr>
            <p:ph type="body" idx="1"/>
          </p:nvPr>
        </p:nvSpPr>
        <p:spPr/>
        <p:txBody>
          <a:bodyPr/>
          <a:lstStyle/>
          <a:p>
            <a:pPr eaLnBrk="1" hangingPunct="1">
              <a:defRPr/>
            </a:pPr>
            <a:r>
              <a:rPr lang="zh-CN" altLang="en-US" dirty="0" smtClean="0"/>
              <a:t>触发器是一条语句，当对数据库做修改时，它自动被系统执行</a:t>
            </a:r>
          </a:p>
          <a:p>
            <a:pPr eaLnBrk="1" hangingPunct="1">
              <a:defRPr/>
            </a:pPr>
            <a:r>
              <a:rPr lang="zh-CN" altLang="en-US" dirty="0" smtClean="0"/>
              <a:t>触发器的定义</a:t>
            </a:r>
          </a:p>
          <a:p>
            <a:pPr lvl="1" eaLnBrk="1" hangingPunct="1">
              <a:defRPr/>
            </a:pPr>
            <a:r>
              <a:rPr lang="zh-CN" altLang="en-US" dirty="0" smtClean="0"/>
              <a:t>指明什么条件下触发器被执行</a:t>
            </a:r>
          </a:p>
          <a:p>
            <a:pPr lvl="1" eaLnBrk="1" hangingPunct="1">
              <a:defRPr/>
            </a:pPr>
            <a:r>
              <a:rPr lang="zh-CN" altLang="en-US" dirty="0" smtClean="0"/>
              <a:t>指明触发器执行的动作是什么</a:t>
            </a:r>
          </a:p>
          <a:p>
            <a:pPr eaLnBrk="1" hangingPunct="1">
              <a:defRPr/>
            </a:pPr>
            <a:r>
              <a:rPr lang="zh-CN" altLang="en-US" dirty="0" smtClean="0">
                <a:latin typeface="华文新魏" pitchFamily="2" charset="-122"/>
              </a:rPr>
              <a:t>触发器事件</a:t>
            </a:r>
          </a:p>
          <a:p>
            <a:pPr lvl="1" eaLnBrk="1" hangingPunct="1">
              <a:defRPr/>
            </a:pPr>
            <a:r>
              <a:rPr lang="en-US" altLang="zh-CN" b="1" dirty="0" smtClean="0">
                <a:latin typeface="华文新魏" pitchFamily="2" charset="-122"/>
              </a:rPr>
              <a:t>Insert</a:t>
            </a:r>
            <a:r>
              <a:rPr lang="zh-CN" altLang="en-US" b="1" dirty="0" smtClean="0">
                <a:latin typeface="华文新魏" pitchFamily="2" charset="-122"/>
              </a:rPr>
              <a:t>、</a:t>
            </a:r>
            <a:r>
              <a:rPr lang="zh-CN" altLang="en-US" dirty="0" smtClean="0">
                <a:latin typeface="华文新魏" pitchFamily="2" charset="-122"/>
              </a:rPr>
              <a:t> </a:t>
            </a:r>
            <a:r>
              <a:rPr lang="en-US" altLang="zh-CN" b="1" dirty="0" smtClean="0">
                <a:latin typeface="华文新魏" pitchFamily="2" charset="-122"/>
              </a:rPr>
              <a:t>delete</a:t>
            </a:r>
            <a:r>
              <a:rPr lang="zh-CN" altLang="en-US" b="1" dirty="0" smtClean="0">
                <a:latin typeface="华文新魏" pitchFamily="2" charset="-122"/>
              </a:rPr>
              <a:t>、</a:t>
            </a:r>
            <a:r>
              <a:rPr lang="en-US" altLang="zh-CN" b="1" dirty="0" smtClean="0">
                <a:latin typeface="华文新魏" pitchFamily="2" charset="-122"/>
              </a:rPr>
              <a:t>update</a:t>
            </a:r>
          </a:p>
        </p:txBody>
      </p:sp>
    </p:spTree>
    <p:extLst>
      <p:ext uri="{BB962C8B-B14F-4D97-AF65-F5344CB8AC3E}">
        <p14:creationId xmlns:p14="http://schemas.microsoft.com/office/powerpoint/2010/main" val="1505313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pPr eaLnBrk="1" hangingPunct="1">
              <a:defRPr/>
            </a:pPr>
            <a:r>
              <a:rPr lang="zh-CN" altLang="en-US" dirty="0" smtClean="0"/>
              <a:t>批处理中的错误处理</a:t>
            </a:r>
          </a:p>
        </p:txBody>
      </p:sp>
      <p:sp>
        <p:nvSpPr>
          <p:cNvPr id="693252" name="Rectangle 4"/>
          <p:cNvSpPr>
            <a:spLocks noChangeArrowheads="1"/>
          </p:cNvSpPr>
          <p:nvPr/>
        </p:nvSpPr>
        <p:spPr bwMode="auto">
          <a:xfrm>
            <a:off x="2053580" y="1412776"/>
            <a:ext cx="4606925" cy="1031875"/>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dirty="0">
                <a:effectLst>
                  <a:outerShdw blurRad="38100" dist="38100" dir="2700000" algn="tl">
                    <a:srgbClr val="C0C0C0"/>
                  </a:outerShdw>
                </a:effectLst>
              </a:rPr>
              <a:t>select * from S</a:t>
            </a:r>
          </a:p>
          <a:p>
            <a:pPr marL="342900" indent="-342900" algn="just">
              <a:spcBef>
                <a:spcPct val="20000"/>
              </a:spcBef>
              <a:defRPr/>
            </a:pPr>
            <a:r>
              <a:rPr lang="en-US" altLang="zh-CN" sz="2800" dirty="0">
                <a:effectLst>
                  <a:outerShdw blurRad="38100" dist="38100" dir="2700000" algn="tl">
                    <a:srgbClr val="C0C0C0"/>
                  </a:outerShdw>
                </a:effectLst>
              </a:rPr>
              <a:t>select * </a:t>
            </a:r>
            <a:r>
              <a:rPr lang="en-US" altLang="zh-CN" sz="2800" dirty="0" err="1">
                <a:solidFill>
                  <a:srgbClr val="0000FF"/>
                </a:solidFill>
                <a:effectLst>
                  <a:outerShdw blurRad="38100" dist="38100" dir="2700000" algn="tl">
                    <a:srgbClr val="C0C0C0"/>
                  </a:outerShdw>
                </a:effectLst>
              </a:rPr>
              <a:t>fom</a:t>
            </a:r>
            <a:r>
              <a:rPr lang="en-US" altLang="zh-CN" sz="2800" dirty="0">
                <a:effectLst>
                  <a:outerShdw blurRad="38100" dist="38100" dir="2700000" algn="tl">
                    <a:srgbClr val="C0C0C0"/>
                  </a:outerShdw>
                </a:effectLst>
              </a:rPr>
              <a:t> SC</a:t>
            </a:r>
          </a:p>
        </p:txBody>
      </p:sp>
      <p:sp>
        <p:nvSpPr>
          <p:cNvPr id="693253" name="Rectangle 5"/>
          <p:cNvSpPr>
            <a:spLocks noChangeArrowheads="1"/>
          </p:cNvSpPr>
          <p:nvPr/>
        </p:nvSpPr>
        <p:spPr bwMode="auto">
          <a:xfrm>
            <a:off x="2051993" y="2636739"/>
            <a:ext cx="4606925" cy="1031875"/>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dirty="0">
                <a:effectLst>
                  <a:outerShdw blurRad="38100" dist="38100" dir="2700000" algn="tl">
                    <a:srgbClr val="C0C0C0"/>
                  </a:outerShdw>
                </a:effectLst>
              </a:rPr>
              <a:t>select * from S</a:t>
            </a:r>
          </a:p>
          <a:p>
            <a:pPr marL="342900" indent="-342900" algn="just">
              <a:spcBef>
                <a:spcPct val="20000"/>
              </a:spcBef>
              <a:defRPr/>
            </a:pPr>
            <a:r>
              <a:rPr lang="en-US" altLang="zh-CN" sz="2800" dirty="0">
                <a:effectLst>
                  <a:outerShdw blurRad="38100" dist="38100" dir="2700000" algn="tl">
                    <a:srgbClr val="C0C0C0"/>
                  </a:outerShdw>
                </a:effectLst>
              </a:rPr>
              <a:t>select * from </a:t>
            </a:r>
            <a:r>
              <a:rPr lang="en-US" altLang="zh-CN" sz="2800" dirty="0">
                <a:solidFill>
                  <a:srgbClr val="0000FF"/>
                </a:solidFill>
                <a:effectLst>
                  <a:outerShdw blurRad="38100" dist="38100" dir="2700000" algn="tl">
                    <a:srgbClr val="C0C0C0"/>
                  </a:outerShdw>
                </a:effectLst>
              </a:rPr>
              <a:t>CS</a:t>
            </a:r>
          </a:p>
        </p:txBody>
      </p:sp>
      <p:sp>
        <p:nvSpPr>
          <p:cNvPr id="693254" name="Rectangle 6"/>
          <p:cNvSpPr>
            <a:spLocks noChangeArrowheads="1"/>
          </p:cNvSpPr>
          <p:nvPr/>
        </p:nvSpPr>
        <p:spPr bwMode="auto">
          <a:xfrm>
            <a:off x="2051993" y="3909914"/>
            <a:ext cx="4606925" cy="1031875"/>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a:effectLst>
                  <a:outerShdw blurRad="38100" dist="38100" dir="2700000" algn="tl">
                    <a:srgbClr val="C0C0C0"/>
                  </a:outerShdw>
                </a:effectLst>
              </a:rPr>
              <a:t>select * from </a:t>
            </a:r>
            <a:r>
              <a:rPr lang="en-US" altLang="zh-CN" sz="2800">
                <a:solidFill>
                  <a:srgbClr val="0000FF"/>
                </a:solidFill>
                <a:effectLst>
                  <a:outerShdw blurRad="38100" dist="38100" dir="2700000" algn="tl">
                    <a:srgbClr val="C0C0C0"/>
                  </a:outerShdw>
                </a:effectLst>
              </a:rPr>
              <a:t>CS</a:t>
            </a:r>
          </a:p>
          <a:p>
            <a:pPr marL="342900" indent="-342900" algn="just">
              <a:spcBef>
                <a:spcPct val="20000"/>
              </a:spcBef>
              <a:defRPr/>
            </a:pPr>
            <a:r>
              <a:rPr lang="en-US" altLang="zh-CN" sz="2800">
                <a:effectLst>
                  <a:outerShdw blurRad="38100" dist="38100" dir="2700000" algn="tl">
                    <a:srgbClr val="C0C0C0"/>
                  </a:outerShdw>
                </a:effectLst>
              </a:rPr>
              <a:t>select * from S</a:t>
            </a:r>
          </a:p>
        </p:txBody>
      </p:sp>
      <p:sp>
        <p:nvSpPr>
          <p:cNvPr id="693255" name="Rectangle 7"/>
          <p:cNvSpPr>
            <a:spLocks noChangeArrowheads="1"/>
          </p:cNvSpPr>
          <p:nvPr/>
        </p:nvSpPr>
        <p:spPr bwMode="auto">
          <a:xfrm>
            <a:off x="2051993" y="5229126"/>
            <a:ext cx="4606925" cy="1031875"/>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dirty="0">
                <a:effectLst>
                  <a:outerShdw blurRad="38100" dist="38100" dir="2700000" algn="tl">
                    <a:srgbClr val="C0C0C0"/>
                  </a:outerShdw>
                </a:effectLst>
              </a:rPr>
              <a:t>select * from S</a:t>
            </a:r>
          </a:p>
          <a:p>
            <a:pPr marL="342900" indent="-342900" algn="just">
              <a:spcBef>
                <a:spcPct val="20000"/>
              </a:spcBef>
              <a:defRPr/>
            </a:pPr>
            <a:r>
              <a:rPr lang="en-US" altLang="zh-CN" sz="2800" dirty="0">
                <a:effectLst>
                  <a:outerShdw blurRad="38100" dist="38100" dir="2700000" algn="tl">
                    <a:srgbClr val="C0C0C0"/>
                  </a:outerShdw>
                </a:effectLst>
              </a:rPr>
              <a:t>select </a:t>
            </a:r>
            <a:r>
              <a:rPr lang="en-US" altLang="zh-CN" sz="2800" dirty="0">
                <a:solidFill>
                  <a:srgbClr val="0000FF"/>
                </a:solidFill>
                <a:effectLst>
                  <a:outerShdw blurRad="38100" dist="38100" dir="2700000" algn="tl">
                    <a:srgbClr val="C0C0C0"/>
                  </a:outerShdw>
                </a:effectLst>
              </a:rPr>
              <a:t>G</a:t>
            </a:r>
            <a:r>
              <a:rPr lang="en-US" altLang="zh-CN" sz="2800" dirty="0">
                <a:effectLst>
                  <a:outerShdw blurRad="38100" dist="38100" dir="2700000" algn="tl">
                    <a:srgbClr val="C0C0C0"/>
                  </a:outerShdw>
                </a:effectLst>
              </a:rPr>
              <a:t> from SC</a:t>
            </a:r>
          </a:p>
        </p:txBody>
      </p:sp>
      <p:sp>
        <p:nvSpPr>
          <p:cNvPr id="693256" name="Text Box 8"/>
          <p:cNvSpPr txBox="1">
            <a:spLocks noChangeArrowheads="1"/>
          </p:cNvSpPr>
          <p:nvPr/>
        </p:nvSpPr>
        <p:spPr bwMode="auto">
          <a:xfrm>
            <a:off x="683568" y="1773139"/>
            <a:ext cx="1295400" cy="457200"/>
          </a:xfrm>
          <a:prstGeom prst="rect">
            <a:avLst/>
          </a:prstGeom>
          <a:noFill/>
          <a:ln w="9525">
            <a:noFill/>
            <a:miter lim="800000"/>
            <a:headEnd/>
            <a:tailEnd/>
          </a:ln>
          <a:effectLst/>
        </p:spPr>
        <p:txBody>
          <a:bodyPr>
            <a:spAutoFit/>
            <a:flatTx/>
          </a:bodyPr>
          <a:lstStyle/>
          <a:p>
            <a:pPr marL="342900" indent="-342900" algn="just">
              <a:defRPr/>
            </a:pPr>
            <a:r>
              <a:rPr lang="en-US" altLang="zh-CN" sz="2400">
                <a:effectLst>
                  <a:outerShdw blurRad="38100" dist="38100" dir="2700000" algn="tl">
                    <a:srgbClr val="C0C0C0"/>
                  </a:outerShdw>
                </a:effectLst>
              </a:rPr>
              <a:t>Batch 1</a:t>
            </a:r>
          </a:p>
        </p:txBody>
      </p:sp>
      <p:sp>
        <p:nvSpPr>
          <p:cNvPr id="693257" name="Text Box 9"/>
          <p:cNvSpPr txBox="1">
            <a:spLocks noChangeArrowheads="1"/>
          </p:cNvSpPr>
          <p:nvPr/>
        </p:nvSpPr>
        <p:spPr bwMode="auto">
          <a:xfrm>
            <a:off x="683568" y="2997101"/>
            <a:ext cx="1295400" cy="457200"/>
          </a:xfrm>
          <a:prstGeom prst="rect">
            <a:avLst/>
          </a:prstGeom>
          <a:noFill/>
          <a:ln w="9525">
            <a:noFill/>
            <a:miter lim="800000"/>
            <a:headEnd/>
            <a:tailEnd/>
          </a:ln>
          <a:effectLst/>
        </p:spPr>
        <p:txBody>
          <a:bodyPr>
            <a:spAutoFit/>
            <a:flatTx/>
          </a:bodyPr>
          <a:lstStyle/>
          <a:p>
            <a:pPr marL="342900" indent="-342900" algn="just">
              <a:defRPr/>
            </a:pPr>
            <a:r>
              <a:rPr lang="en-US" altLang="zh-CN" sz="2400">
                <a:effectLst>
                  <a:outerShdw blurRad="38100" dist="38100" dir="2700000" algn="tl">
                    <a:srgbClr val="C0C0C0"/>
                  </a:outerShdw>
                </a:effectLst>
              </a:rPr>
              <a:t>Batch 2</a:t>
            </a:r>
          </a:p>
        </p:txBody>
      </p:sp>
      <p:sp>
        <p:nvSpPr>
          <p:cNvPr id="693258" name="Text Box 10"/>
          <p:cNvSpPr txBox="1">
            <a:spLocks noChangeArrowheads="1"/>
          </p:cNvSpPr>
          <p:nvPr/>
        </p:nvSpPr>
        <p:spPr bwMode="auto">
          <a:xfrm>
            <a:off x="683568" y="4255989"/>
            <a:ext cx="1295400" cy="457200"/>
          </a:xfrm>
          <a:prstGeom prst="rect">
            <a:avLst/>
          </a:prstGeom>
          <a:noFill/>
          <a:ln w="9525">
            <a:noFill/>
            <a:miter lim="800000"/>
            <a:headEnd/>
            <a:tailEnd/>
          </a:ln>
          <a:effectLst/>
        </p:spPr>
        <p:txBody>
          <a:bodyPr>
            <a:spAutoFit/>
            <a:flatTx/>
          </a:bodyPr>
          <a:lstStyle/>
          <a:p>
            <a:pPr marL="342900" indent="-342900" algn="just">
              <a:defRPr/>
            </a:pPr>
            <a:r>
              <a:rPr lang="en-US" altLang="zh-CN" sz="2400">
                <a:effectLst>
                  <a:outerShdw blurRad="38100" dist="38100" dir="2700000" algn="tl">
                    <a:srgbClr val="C0C0C0"/>
                  </a:outerShdw>
                </a:effectLst>
              </a:rPr>
              <a:t>Batch 3</a:t>
            </a:r>
          </a:p>
        </p:txBody>
      </p:sp>
      <p:sp>
        <p:nvSpPr>
          <p:cNvPr id="693259" name="Text Box 11"/>
          <p:cNvSpPr txBox="1">
            <a:spLocks noChangeArrowheads="1"/>
          </p:cNvSpPr>
          <p:nvPr/>
        </p:nvSpPr>
        <p:spPr bwMode="auto">
          <a:xfrm>
            <a:off x="683568" y="5552976"/>
            <a:ext cx="1295400" cy="457200"/>
          </a:xfrm>
          <a:prstGeom prst="rect">
            <a:avLst/>
          </a:prstGeom>
          <a:noFill/>
          <a:ln w="9525">
            <a:noFill/>
            <a:miter lim="800000"/>
            <a:headEnd/>
            <a:tailEnd/>
          </a:ln>
          <a:effectLst/>
        </p:spPr>
        <p:txBody>
          <a:bodyPr>
            <a:spAutoFit/>
            <a:flatTx/>
          </a:bodyPr>
          <a:lstStyle/>
          <a:p>
            <a:pPr marL="342900" indent="-342900" algn="just">
              <a:defRPr/>
            </a:pPr>
            <a:r>
              <a:rPr lang="en-US" altLang="zh-CN" sz="2400">
                <a:effectLst>
                  <a:outerShdw blurRad="38100" dist="38100" dir="2700000" algn="tl">
                    <a:srgbClr val="C0C0C0"/>
                  </a:outerShdw>
                </a:effectLst>
              </a:rPr>
              <a:t>Batch 4</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492896"/>
            <a:ext cx="3822477" cy="257175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pPr eaLnBrk="1" hangingPunct="1">
              <a:defRPr/>
            </a:pPr>
            <a:r>
              <a:rPr lang="zh-CN" altLang="en-US" dirty="0" smtClean="0"/>
              <a:t>触发器的作用</a:t>
            </a:r>
          </a:p>
        </p:txBody>
      </p:sp>
      <p:sp>
        <p:nvSpPr>
          <p:cNvPr id="805891" name="Rectangle 3"/>
          <p:cNvSpPr>
            <a:spLocks noGrp="1" noChangeArrowheads="1"/>
          </p:cNvSpPr>
          <p:nvPr>
            <p:ph type="body" idx="1"/>
          </p:nvPr>
        </p:nvSpPr>
        <p:spPr/>
        <p:txBody>
          <a:bodyPr/>
          <a:lstStyle/>
          <a:p>
            <a:pPr eaLnBrk="1" hangingPunct="1">
              <a:defRPr/>
            </a:pPr>
            <a:r>
              <a:rPr lang="zh-CN" altLang="en-US" dirty="0" smtClean="0"/>
              <a:t>维护约束</a:t>
            </a:r>
          </a:p>
          <a:p>
            <a:pPr lvl="1" eaLnBrk="1" hangingPunct="1">
              <a:defRPr/>
            </a:pPr>
            <a:r>
              <a:rPr lang="zh-CN" altLang="en-US" dirty="0" smtClean="0"/>
              <a:t>防止在选定一门课后删除该课程</a:t>
            </a:r>
          </a:p>
          <a:p>
            <a:pPr eaLnBrk="1" hangingPunct="1">
              <a:defRPr/>
            </a:pPr>
            <a:r>
              <a:rPr lang="zh-CN" altLang="en-US" dirty="0" smtClean="0"/>
              <a:t>商业规则</a:t>
            </a:r>
          </a:p>
          <a:p>
            <a:pPr lvl="1" eaLnBrk="1" hangingPunct="1">
              <a:defRPr/>
            </a:pPr>
            <a:r>
              <a:rPr lang="zh-CN" altLang="en-US" dirty="0" smtClean="0"/>
              <a:t>如果客户进行国际货币转账，向其发送</a:t>
            </a:r>
            <a:r>
              <a:rPr lang="en-US" altLang="zh-CN" dirty="0" smtClean="0"/>
              <a:t>e-mail</a:t>
            </a:r>
            <a:r>
              <a:rPr lang="zh-CN" altLang="en-US" dirty="0" smtClean="0"/>
              <a:t>消息 </a:t>
            </a:r>
          </a:p>
          <a:p>
            <a:pPr eaLnBrk="1" hangingPunct="1">
              <a:defRPr/>
            </a:pPr>
            <a:r>
              <a:rPr lang="zh-CN" altLang="en-US" dirty="0" smtClean="0"/>
              <a:t>监控</a:t>
            </a:r>
          </a:p>
          <a:p>
            <a:pPr lvl="1" eaLnBrk="1" hangingPunct="1">
              <a:defRPr/>
            </a:pPr>
            <a:r>
              <a:rPr lang="zh-CN" altLang="en-US" dirty="0" smtClean="0"/>
              <a:t>传感器感知到一氧化碳浓度级别提高，则开启通风系统 </a:t>
            </a:r>
          </a:p>
          <a:p>
            <a:pPr eaLnBrk="1" hangingPunct="1">
              <a:defRPr/>
            </a:pPr>
            <a:r>
              <a:rPr lang="zh-CN" altLang="en-US" dirty="0" smtClean="0"/>
              <a:t>辅助缓存数据的维护</a:t>
            </a:r>
          </a:p>
          <a:p>
            <a:pPr lvl="1" eaLnBrk="1" hangingPunct="1">
              <a:defRPr/>
            </a:pPr>
            <a:r>
              <a:rPr lang="zh-CN" altLang="en-US" dirty="0" smtClean="0"/>
              <a:t>当基础表发生改变时，更新物化视图 </a:t>
            </a:r>
          </a:p>
          <a:p>
            <a:pPr eaLnBrk="1" hangingPunct="1">
              <a:defRPr/>
            </a:pPr>
            <a:r>
              <a:rPr lang="zh-CN" altLang="en-US" dirty="0" smtClean="0"/>
              <a:t>简化应用设计</a:t>
            </a:r>
          </a:p>
          <a:p>
            <a:pPr lvl="1" eaLnBrk="1" hangingPunct="1">
              <a:defRPr/>
            </a:pPr>
            <a:r>
              <a:rPr lang="zh-CN" altLang="en-US" dirty="0" smtClean="0"/>
              <a:t>将核心编程逻辑从异常处理中分离出来</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149" y="908720"/>
            <a:ext cx="2501331" cy="1512168"/>
          </a:xfrm>
          <a:prstGeom prst="rect">
            <a:avLst/>
          </a:prstGeom>
        </p:spPr>
      </p:pic>
    </p:spTree>
    <p:extLst>
      <p:ext uri="{BB962C8B-B14F-4D97-AF65-F5344CB8AC3E}">
        <p14:creationId xmlns:p14="http://schemas.microsoft.com/office/powerpoint/2010/main" val="40707685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触发器的定义</a:t>
            </a:r>
            <a:endParaRPr lang="zh-CN" altLang="en-US" dirty="0"/>
          </a:p>
        </p:txBody>
      </p:sp>
      <p:grpSp>
        <p:nvGrpSpPr>
          <p:cNvPr id="4" name="Group 30"/>
          <p:cNvGrpSpPr>
            <a:grpSpLocks/>
          </p:cNvGrpSpPr>
          <p:nvPr/>
        </p:nvGrpSpPr>
        <p:grpSpPr bwMode="auto">
          <a:xfrm>
            <a:off x="533400" y="980728"/>
            <a:ext cx="8077200" cy="5638800"/>
            <a:chOff x="336" y="720"/>
            <a:chExt cx="5088" cy="3552"/>
          </a:xfrm>
        </p:grpSpPr>
        <p:sp>
          <p:nvSpPr>
            <p:cNvPr id="5" name="Text Box 4"/>
            <p:cNvSpPr txBox="1">
              <a:spLocks noChangeArrowheads="1"/>
            </p:cNvSpPr>
            <p:nvPr/>
          </p:nvSpPr>
          <p:spPr bwMode="auto">
            <a:xfrm>
              <a:off x="336" y="875"/>
              <a:ext cx="2807"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create trigger</a:t>
              </a:r>
              <a:r>
                <a:rPr lang="en-US" altLang="zh-CN" sz="2800" i="1">
                  <a:solidFill>
                    <a:schemeClr val="tx1"/>
                  </a:solidFill>
                  <a:effectLst/>
                </a:rPr>
                <a:t> trigger-name</a:t>
              </a:r>
            </a:p>
          </p:txBody>
        </p:sp>
        <p:sp>
          <p:nvSpPr>
            <p:cNvPr id="6" name="Text Box 5"/>
            <p:cNvSpPr txBox="1">
              <a:spLocks noChangeArrowheads="1"/>
            </p:cNvSpPr>
            <p:nvPr/>
          </p:nvSpPr>
          <p:spPr bwMode="auto">
            <a:xfrm>
              <a:off x="3808" y="720"/>
              <a:ext cx="750" cy="731"/>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before</a:t>
              </a:r>
            </a:p>
            <a:p>
              <a:pPr>
                <a:buClr>
                  <a:schemeClr val="folHlink"/>
                </a:buClr>
                <a:buFont typeface="Wingdings" pitchFamily="2" charset="2"/>
                <a:buNone/>
              </a:pPr>
              <a:r>
                <a:rPr lang="en-US" altLang="zh-CN" sz="2800" i="1">
                  <a:effectLst/>
                </a:rPr>
                <a:t>after</a:t>
              </a:r>
            </a:p>
          </p:txBody>
        </p:sp>
        <p:sp>
          <p:nvSpPr>
            <p:cNvPr id="7" name="WordArt 6" descr="白色大理石"/>
            <p:cNvSpPr>
              <a:spLocks noChangeArrowheads="1" noChangeShapeType="1" noTextEdit="1"/>
            </p:cNvSpPr>
            <p:nvPr/>
          </p:nvSpPr>
          <p:spPr bwMode="auto">
            <a:xfrm>
              <a:off x="3576" y="779"/>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8" name="WordArt 7" descr="白色大理石"/>
            <p:cNvSpPr>
              <a:spLocks noChangeArrowheads="1" noChangeShapeType="1" noTextEdit="1"/>
            </p:cNvSpPr>
            <p:nvPr/>
          </p:nvSpPr>
          <p:spPr bwMode="auto">
            <a:xfrm>
              <a:off x="4632" y="779"/>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9" name="Text Box 8"/>
            <p:cNvSpPr txBox="1">
              <a:spLocks noChangeArrowheads="1"/>
            </p:cNvSpPr>
            <p:nvPr/>
          </p:nvSpPr>
          <p:spPr bwMode="auto">
            <a:xfrm>
              <a:off x="690" y="1248"/>
              <a:ext cx="800" cy="973"/>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insert</a:t>
              </a:r>
            </a:p>
            <a:p>
              <a:pPr>
                <a:spcBef>
                  <a:spcPct val="20000"/>
                </a:spcBef>
                <a:buClr>
                  <a:schemeClr val="folHlink"/>
                </a:buClr>
                <a:buFont typeface="Wingdings" pitchFamily="2" charset="2"/>
                <a:buNone/>
              </a:pPr>
              <a:r>
                <a:rPr lang="en-US" altLang="zh-CN" sz="2800" i="1">
                  <a:effectLst/>
                </a:rPr>
                <a:t>delete</a:t>
              </a:r>
            </a:p>
            <a:p>
              <a:pPr>
                <a:spcBef>
                  <a:spcPct val="20000"/>
                </a:spcBef>
                <a:buClr>
                  <a:schemeClr val="folHlink"/>
                </a:buClr>
                <a:buFont typeface="Wingdings" pitchFamily="2" charset="2"/>
                <a:buNone/>
              </a:pPr>
              <a:r>
                <a:rPr lang="en-US" altLang="zh-CN" sz="2800" i="1">
                  <a:effectLst/>
                </a:rPr>
                <a:t>update</a:t>
              </a:r>
            </a:p>
          </p:txBody>
        </p:sp>
        <p:sp>
          <p:nvSpPr>
            <p:cNvPr id="10" name="WordArt 9" descr="白色大理石"/>
            <p:cNvSpPr>
              <a:spLocks noChangeArrowheads="1" noChangeShapeType="1" noTextEdit="1"/>
            </p:cNvSpPr>
            <p:nvPr/>
          </p:nvSpPr>
          <p:spPr bwMode="auto">
            <a:xfrm>
              <a:off x="480" y="1451"/>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11" name="WordArt 10" descr="白色大理石"/>
            <p:cNvSpPr>
              <a:spLocks noChangeArrowheads="1" noChangeShapeType="1" noTextEdit="1"/>
            </p:cNvSpPr>
            <p:nvPr/>
          </p:nvSpPr>
          <p:spPr bwMode="auto">
            <a:xfrm>
              <a:off x="3480" y="1464"/>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12" name="Text Box 11"/>
            <p:cNvSpPr txBox="1">
              <a:spLocks noChangeArrowheads="1"/>
            </p:cNvSpPr>
            <p:nvPr/>
          </p:nvSpPr>
          <p:spPr bwMode="auto">
            <a:xfrm>
              <a:off x="3875" y="1593"/>
              <a:ext cx="1549"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on</a:t>
              </a:r>
              <a:r>
                <a:rPr lang="en-US" altLang="zh-CN" sz="2800" i="1">
                  <a:solidFill>
                    <a:schemeClr val="tx1"/>
                  </a:solidFill>
                  <a:effectLst/>
                </a:rPr>
                <a:t> table-name</a:t>
              </a:r>
            </a:p>
          </p:txBody>
        </p:sp>
        <p:sp>
          <p:nvSpPr>
            <p:cNvPr id="13" name="Rectangle 12"/>
            <p:cNvSpPr>
              <a:spLocks noChangeArrowheads="1"/>
            </p:cNvSpPr>
            <p:nvPr/>
          </p:nvSpPr>
          <p:spPr bwMode="auto">
            <a:xfrm>
              <a:off x="1608" y="1872"/>
              <a:ext cx="1895" cy="327"/>
            </a:xfrm>
            <a:prstGeom prst="rect">
              <a:avLst/>
            </a:prstGeom>
            <a:noFill/>
            <a:ln w="9525">
              <a:noFill/>
              <a:miter lim="800000"/>
              <a:headEnd/>
              <a:tailEnd/>
            </a:ln>
          </p:spPr>
          <p:txBody>
            <a:bodyPr wrap="none">
              <a:spAutoFit/>
            </a:bodyPr>
            <a:lstStyle/>
            <a:p>
              <a:pPr algn="just">
                <a:buClr>
                  <a:schemeClr val="folHlink"/>
                </a:buClr>
                <a:buFont typeface="Wingdings" pitchFamily="2" charset="2"/>
                <a:buNone/>
              </a:pPr>
              <a:r>
                <a:rPr lang="en-US" altLang="zh-CN" sz="2800" i="1">
                  <a:solidFill>
                    <a:schemeClr val="tx1"/>
                  </a:solidFill>
                  <a:effectLst/>
                </a:rPr>
                <a:t>[of column-name]</a:t>
              </a:r>
            </a:p>
          </p:txBody>
        </p:sp>
        <p:sp>
          <p:nvSpPr>
            <p:cNvPr id="14" name="Text Box 13"/>
            <p:cNvSpPr txBox="1">
              <a:spLocks noChangeArrowheads="1"/>
            </p:cNvSpPr>
            <p:nvPr/>
          </p:nvSpPr>
          <p:spPr bwMode="auto">
            <a:xfrm>
              <a:off x="432" y="2378"/>
              <a:ext cx="1231"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referencing</a:t>
              </a:r>
              <a:endParaRPr lang="en-US" altLang="zh-CN" sz="2800" i="1">
                <a:solidFill>
                  <a:schemeClr val="tx1"/>
                </a:solidFill>
                <a:effectLst/>
              </a:endParaRPr>
            </a:p>
          </p:txBody>
        </p:sp>
        <p:sp>
          <p:nvSpPr>
            <p:cNvPr id="15" name="Text Box 14"/>
            <p:cNvSpPr txBox="1">
              <a:spLocks noChangeArrowheads="1"/>
            </p:cNvSpPr>
            <p:nvPr/>
          </p:nvSpPr>
          <p:spPr bwMode="auto">
            <a:xfrm>
              <a:off x="2143" y="2256"/>
              <a:ext cx="2327" cy="650"/>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old row  as  </a:t>
              </a:r>
              <a:r>
                <a:rPr lang="en-US" altLang="zh-CN" sz="2800" i="1">
                  <a:solidFill>
                    <a:schemeClr val="tx1"/>
                  </a:solidFill>
                  <a:effectLst/>
                </a:rPr>
                <a:t>identifier</a:t>
              </a:r>
            </a:p>
            <a:p>
              <a:pPr>
                <a:spcBef>
                  <a:spcPct val="20000"/>
                </a:spcBef>
                <a:buClr>
                  <a:schemeClr val="folHlink"/>
                </a:buClr>
                <a:buFont typeface="Wingdings" pitchFamily="2" charset="2"/>
                <a:buNone/>
              </a:pPr>
              <a:r>
                <a:rPr lang="en-US" altLang="zh-CN" sz="2800" i="1">
                  <a:effectLst/>
                </a:rPr>
                <a:t>new row  as  </a:t>
              </a:r>
              <a:r>
                <a:rPr lang="en-US" altLang="zh-CN" sz="2800" i="1">
                  <a:solidFill>
                    <a:schemeClr val="tx1"/>
                  </a:solidFill>
                  <a:effectLst/>
                </a:rPr>
                <a:t>identifier</a:t>
              </a:r>
            </a:p>
          </p:txBody>
        </p:sp>
        <p:sp>
          <p:nvSpPr>
            <p:cNvPr id="16" name="WordArt 15" descr="白色大理石"/>
            <p:cNvSpPr>
              <a:spLocks noChangeArrowheads="1" noChangeShapeType="1" noTextEdit="1"/>
            </p:cNvSpPr>
            <p:nvPr/>
          </p:nvSpPr>
          <p:spPr bwMode="auto">
            <a:xfrm>
              <a:off x="1855" y="2280"/>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17" name="WordArt 16" descr="白色大理石"/>
            <p:cNvSpPr>
              <a:spLocks noChangeArrowheads="1" noChangeShapeType="1" noTextEdit="1"/>
            </p:cNvSpPr>
            <p:nvPr/>
          </p:nvSpPr>
          <p:spPr bwMode="auto">
            <a:xfrm>
              <a:off x="4495" y="2293"/>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18" name="Rectangle 17"/>
            <p:cNvSpPr>
              <a:spLocks noChangeArrowheads="1"/>
            </p:cNvSpPr>
            <p:nvPr/>
          </p:nvSpPr>
          <p:spPr bwMode="auto">
            <a:xfrm>
              <a:off x="1632" y="3753"/>
              <a:ext cx="2560" cy="327"/>
            </a:xfrm>
            <a:prstGeom prst="rect">
              <a:avLst/>
            </a:prstGeom>
            <a:noFill/>
            <a:ln w="9525">
              <a:noFill/>
              <a:miter lim="800000"/>
              <a:headEnd/>
              <a:tailEnd/>
            </a:ln>
          </p:spPr>
          <p:txBody>
            <a:bodyPr wrap="none">
              <a:spAutoFit/>
            </a:bodyPr>
            <a:lstStyle/>
            <a:p>
              <a:pPr algn="just">
                <a:buClr>
                  <a:schemeClr val="folHlink"/>
                </a:buClr>
                <a:buFont typeface="Wingdings" pitchFamily="2" charset="2"/>
                <a:buNone/>
              </a:pPr>
              <a:r>
                <a:rPr lang="en-US" altLang="zh-CN" sz="2800" i="1">
                  <a:solidFill>
                    <a:schemeClr val="tx1"/>
                  </a:solidFill>
                  <a:effectLst/>
                </a:rPr>
                <a:t>triggered-SQL-statement</a:t>
              </a:r>
            </a:p>
          </p:txBody>
        </p:sp>
        <p:sp>
          <p:nvSpPr>
            <p:cNvPr id="19" name="Text Box 18"/>
            <p:cNvSpPr txBox="1">
              <a:spLocks noChangeArrowheads="1"/>
            </p:cNvSpPr>
            <p:nvPr/>
          </p:nvSpPr>
          <p:spPr bwMode="auto">
            <a:xfrm>
              <a:off x="365" y="2880"/>
              <a:ext cx="1363"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for each row</a:t>
              </a:r>
              <a:endParaRPr lang="en-US" altLang="zh-CN" sz="2800" i="1">
                <a:solidFill>
                  <a:schemeClr val="tx1"/>
                </a:solidFill>
                <a:effectLst/>
              </a:endParaRPr>
            </a:p>
          </p:txBody>
        </p:sp>
        <p:sp>
          <p:nvSpPr>
            <p:cNvPr id="20" name="Text Box 19"/>
            <p:cNvSpPr txBox="1">
              <a:spLocks noChangeArrowheads="1"/>
            </p:cNvSpPr>
            <p:nvPr/>
          </p:nvSpPr>
          <p:spPr bwMode="auto">
            <a:xfrm>
              <a:off x="850" y="3216"/>
              <a:ext cx="2446" cy="327"/>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when(</a:t>
              </a:r>
              <a:r>
                <a:rPr lang="en-US" altLang="zh-CN" sz="2800" i="1">
                  <a:solidFill>
                    <a:schemeClr val="tx1"/>
                  </a:solidFill>
                  <a:effectLst/>
                </a:rPr>
                <a:t>search-condition</a:t>
              </a:r>
              <a:r>
                <a:rPr lang="en-US" altLang="zh-CN" sz="2800" i="1">
                  <a:effectLst/>
                </a:rPr>
                <a:t>)</a:t>
              </a:r>
              <a:endParaRPr lang="en-US" altLang="zh-CN" sz="2800" i="1">
                <a:solidFill>
                  <a:schemeClr val="tx1"/>
                </a:solidFill>
                <a:effectLst/>
              </a:endParaRPr>
            </a:p>
          </p:txBody>
        </p:sp>
        <p:sp>
          <p:nvSpPr>
            <p:cNvPr id="21" name="WordArt 20" descr="白色大理石"/>
            <p:cNvSpPr>
              <a:spLocks noChangeArrowheads="1" noChangeShapeType="1" noTextEdit="1"/>
            </p:cNvSpPr>
            <p:nvPr/>
          </p:nvSpPr>
          <p:spPr bwMode="auto">
            <a:xfrm>
              <a:off x="432" y="3384"/>
              <a:ext cx="408" cy="84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22" name="WordArt 21" descr="白色大理石"/>
            <p:cNvSpPr>
              <a:spLocks noChangeArrowheads="1" noChangeShapeType="1" noTextEdit="1"/>
            </p:cNvSpPr>
            <p:nvPr/>
          </p:nvSpPr>
          <p:spPr bwMode="auto">
            <a:xfrm>
              <a:off x="4224" y="3397"/>
              <a:ext cx="312" cy="8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23" name="Text Box 22"/>
            <p:cNvSpPr txBox="1">
              <a:spLocks noChangeArrowheads="1"/>
            </p:cNvSpPr>
            <p:nvPr/>
          </p:nvSpPr>
          <p:spPr bwMode="auto">
            <a:xfrm>
              <a:off x="1255" y="3513"/>
              <a:ext cx="1385" cy="327"/>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begin atomic</a:t>
              </a:r>
              <a:endParaRPr lang="en-US" altLang="zh-CN" sz="2800" i="1">
                <a:solidFill>
                  <a:schemeClr val="tx1"/>
                </a:solidFill>
                <a:effectLst/>
              </a:endParaRPr>
            </a:p>
          </p:txBody>
        </p:sp>
        <p:sp>
          <p:nvSpPr>
            <p:cNvPr id="24" name="Text Box 23"/>
            <p:cNvSpPr txBox="1">
              <a:spLocks noChangeArrowheads="1"/>
            </p:cNvSpPr>
            <p:nvPr/>
          </p:nvSpPr>
          <p:spPr bwMode="auto">
            <a:xfrm>
              <a:off x="1248" y="3936"/>
              <a:ext cx="483" cy="327"/>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end</a:t>
              </a:r>
              <a:endParaRPr lang="en-US" altLang="zh-CN" sz="2800" i="1">
                <a:solidFill>
                  <a:schemeClr val="tx1"/>
                </a:solidFill>
                <a:effectLst/>
              </a:endParaRPr>
            </a:p>
          </p:txBody>
        </p:sp>
      </p:grpSp>
      <p:grpSp>
        <p:nvGrpSpPr>
          <p:cNvPr id="25" name="Group 33"/>
          <p:cNvGrpSpPr>
            <a:grpSpLocks/>
          </p:cNvGrpSpPr>
          <p:nvPr/>
        </p:nvGrpSpPr>
        <p:grpSpPr bwMode="auto">
          <a:xfrm>
            <a:off x="395288" y="3338166"/>
            <a:ext cx="7921625" cy="1584325"/>
            <a:chOff x="249" y="2205"/>
            <a:chExt cx="4990" cy="998"/>
          </a:xfrm>
        </p:grpSpPr>
        <p:sp>
          <p:nvSpPr>
            <p:cNvPr id="26" name="Rectangle 32"/>
            <p:cNvSpPr>
              <a:spLocks noChangeArrowheads="1"/>
            </p:cNvSpPr>
            <p:nvPr/>
          </p:nvSpPr>
          <p:spPr bwMode="auto">
            <a:xfrm>
              <a:off x="249" y="2205"/>
              <a:ext cx="4990" cy="998"/>
            </a:xfrm>
            <a:prstGeom prst="rect">
              <a:avLst/>
            </a:prstGeom>
            <a:solidFill>
              <a:schemeClr val="bg1"/>
            </a:solidFill>
            <a:ln w="9525" algn="ctr">
              <a:noFill/>
              <a:miter lim="800000"/>
              <a:headEnd/>
              <a:tailEnd/>
            </a:ln>
            <a:effectLst/>
          </p:spPr>
          <p:txBody>
            <a:bodyPr wrap="none" anchor="ctr"/>
            <a:lstStyle/>
            <a:p>
              <a:pPr>
                <a:defRPr/>
              </a:pPr>
              <a:endParaRPr lang="zh-CN" altLang="en-US"/>
            </a:p>
          </p:txBody>
        </p:sp>
        <p:sp>
          <p:nvSpPr>
            <p:cNvPr id="27" name="Text Box 24"/>
            <p:cNvSpPr txBox="1">
              <a:spLocks noChangeArrowheads="1"/>
            </p:cNvSpPr>
            <p:nvPr/>
          </p:nvSpPr>
          <p:spPr bwMode="auto">
            <a:xfrm>
              <a:off x="567" y="2374"/>
              <a:ext cx="1231"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referencing</a:t>
              </a:r>
              <a:endParaRPr lang="en-US" altLang="zh-CN" sz="2800" i="1">
                <a:solidFill>
                  <a:schemeClr val="tx1"/>
                </a:solidFill>
                <a:effectLst/>
              </a:endParaRPr>
            </a:p>
          </p:txBody>
        </p:sp>
        <p:sp>
          <p:nvSpPr>
            <p:cNvPr id="28" name="Text Box 25"/>
            <p:cNvSpPr txBox="1">
              <a:spLocks noChangeArrowheads="1"/>
            </p:cNvSpPr>
            <p:nvPr/>
          </p:nvSpPr>
          <p:spPr bwMode="auto">
            <a:xfrm>
              <a:off x="2405" y="2252"/>
              <a:ext cx="2374" cy="650"/>
            </a:xfrm>
            <a:prstGeom prst="rect">
              <a:avLst/>
            </a:prstGeom>
            <a:noFill/>
            <a:ln w="9525">
              <a:noFill/>
              <a:miter lim="800000"/>
              <a:headEnd/>
              <a:tailEnd/>
            </a:ln>
          </p:spPr>
          <p:txBody>
            <a:bodyPr wrap="none">
              <a:spAutoFit/>
            </a:bodyPr>
            <a:lstStyle/>
            <a:p>
              <a:pPr>
                <a:spcBef>
                  <a:spcPct val="20000"/>
                </a:spcBef>
                <a:buClr>
                  <a:schemeClr val="folHlink"/>
                </a:buClr>
                <a:buFont typeface="Wingdings" pitchFamily="2" charset="2"/>
                <a:buNone/>
              </a:pPr>
              <a:r>
                <a:rPr lang="en-US" altLang="zh-CN" sz="2800" i="1">
                  <a:effectLst/>
                </a:rPr>
                <a:t>old table  as  </a:t>
              </a:r>
              <a:r>
                <a:rPr lang="en-US" altLang="zh-CN" sz="2800" i="1">
                  <a:solidFill>
                    <a:schemeClr val="tx1"/>
                  </a:solidFill>
                  <a:effectLst/>
                </a:rPr>
                <a:t>identifier</a:t>
              </a:r>
            </a:p>
            <a:p>
              <a:pPr>
                <a:spcBef>
                  <a:spcPct val="20000"/>
                </a:spcBef>
                <a:buClr>
                  <a:schemeClr val="folHlink"/>
                </a:buClr>
                <a:buFont typeface="Wingdings" pitchFamily="2" charset="2"/>
                <a:buNone/>
              </a:pPr>
              <a:r>
                <a:rPr lang="en-US" altLang="zh-CN" sz="2800" i="1">
                  <a:effectLst/>
                </a:rPr>
                <a:t>new table as  </a:t>
              </a:r>
              <a:r>
                <a:rPr lang="en-US" altLang="zh-CN" sz="2800" i="1">
                  <a:solidFill>
                    <a:schemeClr val="tx1"/>
                  </a:solidFill>
                  <a:effectLst/>
                </a:rPr>
                <a:t>identifier</a:t>
              </a:r>
            </a:p>
          </p:txBody>
        </p:sp>
        <p:sp>
          <p:nvSpPr>
            <p:cNvPr id="29" name="WordArt 26" descr="白色大理石"/>
            <p:cNvSpPr>
              <a:spLocks noChangeArrowheads="1" noChangeShapeType="1" noTextEdit="1"/>
            </p:cNvSpPr>
            <p:nvPr/>
          </p:nvSpPr>
          <p:spPr bwMode="auto">
            <a:xfrm>
              <a:off x="2140" y="2276"/>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30" name="WordArt 27" descr="白色大理石"/>
            <p:cNvSpPr>
              <a:spLocks noChangeArrowheads="1" noChangeShapeType="1" noTextEdit="1"/>
            </p:cNvSpPr>
            <p:nvPr/>
          </p:nvSpPr>
          <p:spPr bwMode="auto">
            <a:xfrm>
              <a:off x="4780" y="2289"/>
              <a:ext cx="264" cy="62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r>
                <a:rPr lang="en-US" altLang="zh-CN"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rPr>
                <a:t>}</a:t>
              </a:r>
              <a:endParaRPr lang="zh-CN" altLang="en-US" sz="3600" i="1" kern="10">
                <a:ln w="9525">
                  <a:round/>
                  <a:headEnd/>
                  <a:tailEnd/>
                </a:ln>
                <a:blipFill dpi="0" rotWithShape="0">
                  <a:blip r:embed="rId2"/>
                  <a:srcRect/>
                  <a:tile tx="0" ty="0" sx="100000" sy="100000" flip="none" algn="tl"/>
                </a:blipFill>
                <a:effectLst>
                  <a:outerShdw dist="38100" dir="2700000" algn="tl" rotWithShape="0">
                    <a:srgbClr val="000000">
                      <a:alpha val="43137"/>
                    </a:srgbClr>
                  </a:outerShdw>
                </a:effectLst>
                <a:latin typeface="宋体"/>
                <a:ea typeface="宋体"/>
              </a:endParaRPr>
            </a:p>
          </p:txBody>
        </p:sp>
        <p:sp>
          <p:nvSpPr>
            <p:cNvPr id="31" name="Text Box 28"/>
            <p:cNvSpPr txBox="1">
              <a:spLocks noChangeArrowheads="1"/>
            </p:cNvSpPr>
            <p:nvPr/>
          </p:nvSpPr>
          <p:spPr bwMode="auto">
            <a:xfrm>
              <a:off x="521" y="2876"/>
              <a:ext cx="1986" cy="327"/>
            </a:xfrm>
            <a:prstGeom prst="rect">
              <a:avLst/>
            </a:prstGeom>
            <a:noFill/>
            <a:ln w="9525">
              <a:noFill/>
              <a:miter lim="800000"/>
              <a:headEnd/>
              <a:tailEnd/>
            </a:ln>
          </p:spPr>
          <p:txBody>
            <a:bodyPr wrap="none">
              <a:spAutoFit/>
            </a:bodyPr>
            <a:lstStyle/>
            <a:p>
              <a:pPr>
                <a:buClr>
                  <a:schemeClr val="folHlink"/>
                </a:buClr>
                <a:buFont typeface="Wingdings" pitchFamily="2" charset="2"/>
                <a:buNone/>
              </a:pPr>
              <a:r>
                <a:rPr lang="en-US" altLang="zh-CN" sz="2800" i="1">
                  <a:effectLst/>
                </a:rPr>
                <a:t>for each statement</a:t>
              </a:r>
              <a:endParaRPr lang="en-US" altLang="zh-CN" sz="2800" i="1">
                <a:solidFill>
                  <a:schemeClr val="tx1"/>
                </a:solidFill>
                <a:effectLst/>
              </a:endParaRPr>
            </a:p>
          </p:txBody>
        </p:sp>
      </p:grpSp>
    </p:spTree>
    <p:extLst>
      <p:ext uri="{BB962C8B-B14F-4D97-AF65-F5344CB8AC3E}">
        <p14:creationId xmlns:p14="http://schemas.microsoft.com/office/powerpoint/2010/main" val="13703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ppt_w</p:attrName>
                                        </p:attrNameLst>
                                      </p:cBhvr>
                                      <p:tavLst>
                                        <p:tav tm="0">
                                          <p:val>
                                            <p:fltVal val="0"/>
                                          </p:val>
                                        </p:tav>
                                        <p:tav tm="100000">
                                          <p:val>
                                            <p:strVal val="#ppt_w"/>
                                          </p:val>
                                        </p:tav>
                                      </p:tavLst>
                                    </p:anim>
                                    <p:anim calcmode="lin" valueType="num">
                                      <p:cBhvr>
                                        <p:cTn id="8" dur="2000" fill="hold"/>
                                        <p:tgtEl>
                                          <p:spTgt spid="25"/>
                                        </p:tgtEl>
                                        <p:attrNameLst>
                                          <p:attrName>ppt_h</p:attrName>
                                        </p:attrNameLst>
                                      </p:cBhvr>
                                      <p:tavLst>
                                        <p:tav tm="0">
                                          <p:val>
                                            <p:fltVal val="0"/>
                                          </p:val>
                                        </p:tav>
                                        <p:tav tm="100000">
                                          <p:val>
                                            <p:strVal val="#ppt_h"/>
                                          </p:val>
                                        </p:tav>
                                      </p:tavLst>
                                    </p:anim>
                                    <p:animEffect transition="in" filter="fade">
                                      <p:cBhvr>
                                        <p:cTn id="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pPr eaLnBrk="1" hangingPunct="1">
              <a:defRPr/>
            </a:pPr>
            <a:r>
              <a:rPr lang="zh-CN" altLang="en-US" smtClean="0"/>
              <a:t>行级触发器</a:t>
            </a:r>
          </a:p>
        </p:txBody>
      </p:sp>
      <p:sp>
        <p:nvSpPr>
          <p:cNvPr id="730115" name="Rectangle 3"/>
          <p:cNvSpPr>
            <a:spLocks noGrp="1" noChangeArrowheads="1"/>
          </p:cNvSpPr>
          <p:nvPr>
            <p:ph type="body" idx="1"/>
          </p:nvPr>
        </p:nvSpPr>
        <p:spPr>
          <a:xfrm>
            <a:off x="304800" y="1219200"/>
            <a:ext cx="8686800" cy="5486400"/>
          </a:xfrm>
        </p:spPr>
        <p:txBody>
          <a:bodyPr/>
          <a:lstStyle/>
          <a:p>
            <a:pPr algn="l" eaLnBrk="1" hangingPunct="1">
              <a:lnSpc>
                <a:spcPct val="110000"/>
              </a:lnSpc>
              <a:buFont typeface="Wingdings" pitchFamily="2" charset="2"/>
              <a:buNone/>
              <a:tabLst>
                <a:tab pos="908050" algn="l"/>
                <a:tab pos="1146175" algn="l"/>
              </a:tabLst>
              <a:defRPr/>
            </a:pPr>
            <a:r>
              <a:rPr lang="en-US" altLang="zh-CN" sz="2800" dirty="0" smtClean="0">
                <a:latin typeface="华文新魏" pitchFamily="2" charset="-122"/>
                <a:ea typeface="华文新魏" pitchFamily="2" charset="-122"/>
              </a:rPr>
              <a:t>EMP(ENO, ENAME, SAL, JOB) </a:t>
            </a:r>
          </a:p>
          <a:p>
            <a:pPr algn="l" eaLnBrk="1" hangingPunct="1">
              <a:lnSpc>
                <a:spcPct val="110000"/>
              </a:lnSpc>
              <a:buFont typeface="Wingdings" pitchFamily="2" charset="2"/>
              <a:buNone/>
              <a:tabLst>
                <a:tab pos="908050" algn="l"/>
                <a:tab pos="1146175" algn="l"/>
              </a:tabLst>
              <a:defRPr/>
            </a:pPr>
            <a:r>
              <a:rPr lang="zh-CN" altLang="en-US" sz="2800" dirty="0" smtClean="0">
                <a:latin typeface="华文新魏" pitchFamily="2" charset="-122"/>
                <a:ea typeface="华文新魏" pitchFamily="2" charset="-122"/>
              </a:rPr>
              <a:t>职工工资增幅不得超过</a:t>
            </a:r>
            <a:r>
              <a:rPr lang="en-US" altLang="zh-CN" sz="2800" dirty="0" smtClean="0">
                <a:latin typeface="华文新魏" pitchFamily="2" charset="-122"/>
                <a:ea typeface="华文新魏" pitchFamily="2" charset="-122"/>
              </a:rPr>
              <a:t>10%</a:t>
            </a:r>
          </a:p>
          <a:p>
            <a:pPr algn="l" eaLnBrk="1" hangingPunct="1">
              <a:lnSpc>
                <a:spcPct val="110000"/>
              </a:lnSpc>
              <a:buFont typeface="Wingdings" pitchFamily="2" charset="2"/>
              <a:buNone/>
              <a:tabLst>
                <a:tab pos="908050" algn="l"/>
                <a:tab pos="1146175" algn="l"/>
              </a:tabLst>
              <a:defRPr/>
            </a:pPr>
            <a:r>
              <a:rPr lang="en-US" altLang="zh-CN" sz="2800" b="1" dirty="0" smtClean="0">
                <a:solidFill>
                  <a:schemeClr val="hlink"/>
                </a:solidFill>
                <a:ea typeface="宋体" pitchFamily="2" charset="-122"/>
              </a:rPr>
              <a:t>create trigger</a:t>
            </a:r>
            <a:r>
              <a:rPr lang="en-US" altLang="zh-CN" sz="2800" b="1" dirty="0" smtClean="0">
                <a:ea typeface="宋体" pitchFamily="2" charset="-122"/>
              </a:rPr>
              <a:t> </a:t>
            </a:r>
            <a:r>
              <a:rPr lang="en-US" altLang="zh-CN" sz="2800" i="1" dirty="0" smtClean="0">
                <a:ea typeface="宋体" pitchFamily="2" charset="-122"/>
              </a:rPr>
              <a:t>RAISE_LIMIT </a:t>
            </a:r>
          </a:p>
          <a:p>
            <a:pPr algn="l" eaLnBrk="1" hangingPunct="1">
              <a:lnSpc>
                <a:spcPct val="110000"/>
              </a:lnSpc>
              <a:buFont typeface="Wingdings" pitchFamily="2" charset="2"/>
              <a:buNone/>
              <a:tabLst>
                <a:tab pos="908050" algn="l"/>
                <a:tab pos="1146175" algn="l"/>
              </a:tabLst>
              <a:defRPr/>
            </a:pPr>
            <a:r>
              <a:rPr lang="en-US" altLang="zh-CN" sz="2800" b="1" dirty="0" smtClean="0">
                <a:solidFill>
                  <a:schemeClr val="hlink"/>
                </a:solidFill>
                <a:ea typeface="宋体" pitchFamily="2" charset="-122"/>
              </a:rPr>
              <a:t>after update of</a:t>
            </a:r>
            <a:r>
              <a:rPr lang="en-US" altLang="zh-CN" sz="2800" b="1" dirty="0" smtClean="0">
                <a:ea typeface="宋体" pitchFamily="2" charset="-122"/>
              </a:rPr>
              <a:t> </a:t>
            </a:r>
            <a:r>
              <a:rPr lang="en-US" altLang="zh-CN" sz="2800" dirty="0" smtClean="0">
                <a:ea typeface="宋体" pitchFamily="2" charset="-122"/>
              </a:rPr>
              <a:t>SAL</a:t>
            </a:r>
            <a:r>
              <a:rPr lang="en-US" altLang="zh-CN" sz="2800" b="1" dirty="0" smtClean="0">
                <a:ea typeface="宋体" pitchFamily="2" charset="-122"/>
              </a:rPr>
              <a:t> </a:t>
            </a:r>
            <a:r>
              <a:rPr lang="en-US" altLang="zh-CN" sz="2800" b="1" dirty="0" smtClean="0">
                <a:solidFill>
                  <a:schemeClr val="hlink"/>
                </a:solidFill>
                <a:ea typeface="宋体" pitchFamily="2" charset="-122"/>
              </a:rPr>
              <a:t>on</a:t>
            </a:r>
            <a:r>
              <a:rPr lang="en-US" altLang="zh-CN" sz="2800" b="1" dirty="0" smtClean="0">
                <a:ea typeface="宋体" pitchFamily="2" charset="-122"/>
              </a:rPr>
              <a:t> </a:t>
            </a:r>
            <a:r>
              <a:rPr lang="en-US" altLang="zh-CN" sz="2800" i="1" dirty="0" smtClean="0">
                <a:ea typeface="宋体" pitchFamily="2" charset="-122"/>
              </a:rPr>
              <a:t>EMP</a:t>
            </a:r>
          </a:p>
          <a:p>
            <a:pPr algn="l" eaLnBrk="1" hangingPunct="1">
              <a:lnSpc>
                <a:spcPct val="110000"/>
              </a:lnSpc>
              <a:buFont typeface="Wingdings" pitchFamily="2" charset="2"/>
              <a:buNone/>
              <a:tabLst>
                <a:tab pos="908050" algn="l"/>
                <a:tab pos="1146175" algn="l"/>
              </a:tabLst>
              <a:defRPr/>
            </a:pPr>
            <a:r>
              <a:rPr lang="en-US" altLang="zh-CN" sz="2800" b="1" dirty="0" smtClean="0">
                <a:ea typeface="宋体" pitchFamily="2" charset="-122"/>
              </a:rPr>
              <a:t>	</a:t>
            </a:r>
            <a:r>
              <a:rPr lang="en-US" altLang="zh-CN" sz="2800" b="1" dirty="0" smtClean="0">
                <a:solidFill>
                  <a:schemeClr val="hlink"/>
                </a:solidFill>
                <a:ea typeface="宋体" pitchFamily="2" charset="-122"/>
              </a:rPr>
              <a:t>referencing new row as</a:t>
            </a:r>
            <a:r>
              <a:rPr lang="en-US" altLang="zh-CN" sz="2800" b="1" dirty="0" smtClean="0">
                <a:ea typeface="宋体" pitchFamily="2" charset="-122"/>
              </a:rPr>
              <a:t> </a:t>
            </a:r>
            <a:r>
              <a:rPr lang="en-US" altLang="zh-CN" sz="2800" i="1" dirty="0" err="1" smtClean="0">
                <a:ea typeface="宋体" pitchFamily="2" charset="-122"/>
              </a:rPr>
              <a:t>nrow</a:t>
            </a:r>
            <a:r>
              <a:rPr lang="en-US" altLang="zh-CN" sz="2800" i="1" dirty="0" smtClean="0">
                <a:ea typeface="宋体" pitchFamily="2" charset="-122"/>
              </a:rPr>
              <a:t> </a:t>
            </a:r>
            <a:r>
              <a:rPr lang="en-US" altLang="zh-CN" sz="2800" b="1" dirty="0" smtClean="0">
                <a:solidFill>
                  <a:schemeClr val="hlink"/>
                </a:solidFill>
                <a:ea typeface="宋体" pitchFamily="2" charset="-122"/>
              </a:rPr>
              <a:t>old row as</a:t>
            </a:r>
            <a:r>
              <a:rPr lang="en-US" altLang="zh-CN" sz="2800" b="1" dirty="0" smtClean="0">
                <a:ea typeface="宋体" pitchFamily="2" charset="-122"/>
              </a:rPr>
              <a:t> </a:t>
            </a:r>
            <a:r>
              <a:rPr lang="en-US" altLang="zh-CN" sz="2800" i="1" dirty="0" err="1" smtClean="0">
                <a:ea typeface="宋体" pitchFamily="2" charset="-122"/>
              </a:rPr>
              <a:t>orow</a:t>
            </a:r>
            <a:endParaRPr lang="en-US" altLang="zh-CN" sz="2800" i="1" dirty="0" smtClean="0">
              <a:ea typeface="宋体" pitchFamily="2" charset="-122"/>
            </a:endParaRPr>
          </a:p>
          <a:p>
            <a:pPr algn="l" eaLnBrk="1" hangingPunct="1">
              <a:lnSpc>
                <a:spcPct val="110000"/>
              </a:lnSpc>
              <a:buFont typeface="Wingdings" pitchFamily="2" charset="2"/>
              <a:buNone/>
              <a:tabLst>
                <a:tab pos="908050" algn="l"/>
                <a:tab pos="1146175" algn="l"/>
              </a:tabLst>
              <a:defRPr/>
            </a:pPr>
            <a:r>
              <a:rPr lang="en-US" altLang="zh-CN" sz="2800" i="1" dirty="0" smtClean="0">
                <a:ea typeface="宋体" pitchFamily="2" charset="-122"/>
              </a:rPr>
              <a:t>	</a:t>
            </a:r>
            <a:r>
              <a:rPr lang="en-US" altLang="zh-CN" sz="2800" b="1" dirty="0" smtClean="0">
                <a:solidFill>
                  <a:schemeClr val="hlink"/>
                </a:solidFill>
                <a:ea typeface="宋体" pitchFamily="2" charset="-122"/>
              </a:rPr>
              <a:t>for each row</a:t>
            </a:r>
          </a:p>
          <a:p>
            <a:pPr algn="l" eaLnBrk="1" hangingPunct="1">
              <a:lnSpc>
                <a:spcPct val="110000"/>
              </a:lnSpc>
              <a:buFont typeface="Wingdings" pitchFamily="2" charset="2"/>
              <a:buNone/>
              <a:tabLst>
                <a:tab pos="908050" algn="l"/>
                <a:tab pos="1146175" algn="l"/>
              </a:tabLst>
              <a:defRPr/>
            </a:pPr>
            <a:r>
              <a:rPr lang="en-US" altLang="zh-CN" sz="2800" b="1" dirty="0" smtClean="0">
                <a:solidFill>
                  <a:schemeClr val="hlink"/>
                </a:solidFill>
                <a:ea typeface="宋体" pitchFamily="2" charset="-122"/>
              </a:rPr>
              <a:t>	when</a:t>
            </a:r>
            <a:r>
              <a:rPr lang="en-US" altLang="zh-CN" sz="2800" b="1" dirty="0" smtClean="0">
                <a:ea typeface="宋体" pitchFamily="2" charset="-122"/>
              </a:rPr>
              <a:t> </a:t>
            </a:r>
            <a:r>
              <a:rPr lang="en-US" altLang="zh-CN" sz="2800" i="1" dirty="0" smtClean="0">
                <a:ea typeface="宋体" pitchFamily="2" charset="-122"/>
              </a:rPr>
              <a:t>(nrow.SAL &gt; 1.1 * orow.SAL)</a:t>
            </a:r>
            <a:endParaRPr lang="en-US" altLang="zh-CN" sz="2800" dirty="0" smtClean="0">
              <a:ea typeface="宋体" pitchFamily="2" charset="-122"/>
            </a:endParaRPr>
          </a:p>
          <a:p>
            <a:pPr algn="l" eaLnBrk="1" hangingPunct="1">
              <a:lnSpc>
                <a:spcPct val="110000"/>
              </a:lnSpc>
              <a:buFont typeface="Wingdings" pitchFamily="2" charset="2"/>
              <a:buNone/>
              <a:tabLst>
                <a:tab pos="908050" algn="l"/>
                <a:tab pos="1146175" algn="l"/>
              </a:tabLst>
              <a:defRPr/>
            </a:pPr>
            <a:r>
              <a:rPr lang="en-US" altLang="zh-CN" sz="2800" b="1" dirty="0" smtClean="0">
                <a:ea typeface="宋体" pitchFamily="2" charset="-122"/>
              </a:rPr>
              <a:t>		</a:t>
            </a:r>
            <a:r>
              <a:rPr lang="en-US" altLang="zh-CN" sz="2800" b="1" dirty="0" smtClean="0">
                <a:solidFill>
                  <a:schemeClr val="hlink"/>
                </a:solidFill>
                <a:ea typeface="宋体" pitchFamily="2" charset="-122"/>
              </a:rPr>
              <a:t>begin</a:t>
            </a:r>
          </a:p>
          <a:p>
            <a:pPr algn="l" eaLnBrk="1" hangingPunct="1">
              <a:lnSpc>
                <a:spcPct val="110000"/>
              </a:lnSpc>
              <a:buFont typeface="Wingdings" pitchFamily="2" charset="2"/>
              <a:buNone/>
              <a:tabLst>
                <a:tab pos="908050" algn="l"/>
                <a:tab pos="1146175" algn="l"/>
              </a:tabLst>
              <a:defRPr/>
            </a:pPr>
            <a:r>
              <a:rPr lang="en-US" altLang="zh-CN" sz="2800" b="1" dirty="0" smtClean="0">
                <a:ea typeface="宋体" pitchFamily="2" charset="-122"/>
              </a:rPr>
              <a:t>			</a:t>
            </a:r>
            <a:r>
              <a:rPr lang="en-US" altLang="zh-CN" sz="2800" dirty="0" smtClean="0">
                <a:ea typeface="宋体" pitchFamily="2" charset="-122"/>
              </a:rPr>
              <a:t>signal SQLSTATE </a:t>
            </a:r>
            <a:r>
              <a:rPr lang="en-US" altLang="zh-CN" sz="2800" dirty="0" smtClean="0">
                <a:latin typeface="Helvetica"/>
                <a:ea typeface="宋体" pitchFamily="2" charset="-122"/>
              </a:rPr>
              <a:t>‘</a:t>
            </a:r>
            <a:r>
              <a:rPr lang="en-US" altLang="zh-CN" sz="2800" dirty="0" smtClean="0">
                <a:ea typeface="宋体" pitchFamily="2" charset="-122"/>
              </a:rPr>
              <a:t>7500</a:t>
            </a:r>
            <a:r>
              <a:rPr lang="en-US" altLang="zh-CN" sz="2800" dirty="0" smtClean="0">
                <a:latin typeface="Helvetica"/>
                <a:ea typeface="宋体" pitchFamily="2" charset="-122"/>
              </a:rPr>
              <a:t>’</a:t>
            </a:r>
            <a:r>
              <a:rPr lang="en-US" altLang="zh-CN" sz="2800" dirty="0" smtClean="0">
                <a:ea typeface="宋体" pitchFamily="2" charset="-122"/>
              </a:rPr>
              <a:t> (</a:t>
            </a:r>
            <a:r>
              <a:rPr lang="en-US" altLang="zh-CN" sz="2800" dirty="0" smtClean="0">
                <a:latin typeface="Helvetica"/>
                <a:ea typeface="宋体" pitchFamily="2" charset="-122"/>
              </a:rPr>
              <a:t>“</a:t>
            </a:r>
            <a:r>
              <a:rPr lang="en-US" altLang="zh-CN" sz="2800" dirty="0" smtClean="0">
                <a:ea typeface="宋体" pitchFamily="2" charset="-122"/>
              </a:rPr>
              <a:t>Salary increase 10%)</a:t>
            </a:r>
          </a:p>
          <a:p>
            <a:pPr algn="l" eaLnBrk="1" hangingPunct="1">
              <a:lnSpc>
                <a:spcPct val="110000"/>
              </a:lnSpc>
              <a:buFont typeface="Wingdings" pitchFamily="2" charset="2"/>
              <a:buNone/>
              <a:tabLst>
                <a:tab pos="908050" algn="l"/>
                <a:tab pos="1146175" algn="l"/>
              </a:tabLst>
              <a:defRPr/>
            </a:pPr>
            <a:r>
              <a:rPr lang="en-US" altLang="zh-CN" sz="2800" b="1" dirty="0" smtClean="0">
                <a:ea typeface="宋体" pitchFamily="2" charset="-122"/>
              </a:rPr>
              <a:t>		</a:t>
            </a:r>
            <a:r>
              <a:rPr lang="en-US" altLang="zh-CN" sz="2800" b="1" dirty="0" smtClean="0">
                <a:solidFill>
                  <a:schemeClr val="hlink"/>
                </a:solidFill>
                <a:ea typeface="宋体" pitchFamily="2" charset="-122"/>
              </a:rPr>
              <a:t>end</a:t>
            </a:r>
            <a:r>
              <a:rPr lang="en-US" altLang="zh-CN" sz="2800" b="1" dirty="0" smtClean="0">
                <a:ea typeface="宋体" pitchFamily="2" charset="-122"/>
              </a:rPr>
              <a:t>	</a:t>
            </a:r>
            <a:r>
              <a:rPr lang="en-US" altLang="zh-CN" sz="2400" b="1" dirty="0" smtClean="0">
                <a:ea typeface="宋体" pitchFamily="2" charset="-122"/>
              </a:rPr>
              <a:t>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1219200"/>
            <a:ext cx="2545886" cy="1705744"/>
          </a:xfrm>
          <a:prstGeom prst="rect">
            <a:avLst/>
          </a:prstGeom>
        </p:spPr>
      </p:pic>
    </p:spTree>
    <p:extLst>
      <p:ext uri="{BB962C8B-B14F-4D97-AF65-F5344CB8AC3E}">
        <p14:creationId xmlns:p14="http://schemas.microsoft.com/office/powerpoint/2010/main" val="3911260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语句级触发器</a:t>
            </a:r>
          </a:p>
        </p:txBody>
      </p:sp>
      <p:sp>
        <p:nvSpPr>
          <p:cNvPr id="796678" name="Rectangle 6"/>
          <p:cNvSpPr>
            <a:spLocks noGrp="1" noChangeArrowheads="1"/>
          </p:cNvSpPr>
          <p:nvPr>
            <p:ph type="body" idx="1"/>
          </p:nvPr>
        </p:nvSpPr>
        <p:spPr>
          <a:xfrm>
            <a:off x="304800" y="1052736"/>
            <a:ext cx="8686800" cy="5486400"/>
          </a:xfrm>
        </p:spPr>
        <p:txBody>
          <a:bodyPr/>
          <a:lstStyle/>
          <a:p>
            <a:pPr algn="l" eaLnBrk="1" hangingPunct="1">
              <a:lnSpc>
                <a:spcPct val="105000"/>
              </a:lnSpc>
              <a:buFont typeface="Wingdings" pitchFamily="2" charset="2"/>
              <a:buNone/>
              <a:tabLst>
                <a:tab pos="908050" algn="l"/>
                <a:tab pos="1146175" algn="l"/>
              </a:tabLst>
              <a:defRPr/>
            </a:pPr>
            <a:r>
              <a:rPr lang="en-US" altLang="zh-CN" sz="2400" dirty="0" smtClean="0">
                <a:latin typeface="华文新魏" pitchFamily="2" charset="-122"/>
                <a:ea typeface="华文新魏" pitchFamily="2" charset="-122"/>
              </a:rPr>
              <a:t>EMP(ENO, ENAME, SAL, JOB) </a:t>
            </a:r>
          </a:p>
          <a:p>
            <a:pPr algn="l" eaLnBrk="1" hangingPunct="1">
              <a:lnSpc>
                <a:spcPct val="105000"/>
              </a:lnSpc>
              <a:buFont typeface="Wingdings" pitchFamily="2" charset="2"/>
              <a:buNone/>
              <a:tabLst>
                <a:tab pos="908050" algn="l"/>
                <a:tab pos="1146175" algn="l"/>
              </a:tabLst>
              <a:defRPr/>
            </a:pPr>
            <a:r>
              <a:rPr lang="zh-CN" altLang="en-US" sz="2400" dirty="0" smtClean="0">
                <a:latin typeface="华文新魏" pitchFamily="2" charset="-122"/>
                <a:ea typeface="华文新魏" pitchFamily="2" charset="-122"/>
              </a:rPr>
              <a:t>职工平均工资不得低于</a:t>
            </a:r>
            <a:r>
              <a:rPr lang="en-US" altLang="zh-CN" sz="2400" dirty="0" smtClean="0">
                <a:latin typeface="华文新魏" pitchFamily="2" charset="-122"/>
                <a:ea typeface="华文新魏" pitchFamily="2" charset="-122"/>
              </a:rPr>
              <a:t>800</a:t>
            </a:r>
          </a:p>
          <a:p>
            <a:pPr algn="l" eaLnBrk="1" hangingPunct="1">
              <a:lnSpc>
                <a:spcPct val="105000"/>
              </a:lnSpc>
              <a:buFont typeface="Wingdings" pitchFamily="2" charset="2"/>
              <a:buNone/>
              <a:tabLst>
                <a:tab pos="908050" algn="l"/>
                <a:tab pos="1146175" algn="l"/>
              </a:tabLst>
              <a:defRPr/>
            </a:pPr>
            <a:r>
              <a:rPr lang="en-US" altLang="zh-CN" sz="2400" b="1" dirty="0" smtClean="0">
                <a:solidFill>
                  <a:schemeClr val="hlink"/>
                </a:solidFill>
                <a:ea typeface="宋体" pitchFamily="2" charset="-122"/>
              </a:rPr>
              <a:t>create trigger</a:t>
            </a:r>
            <a:r>
              <a:rPr lang="en-US" altLang="zh-CN" sz="2400" b="1" dirty="0" smtClean="0">
                <a:ea typeface="宋体" pitchFamily="2" charset="-122"/>
              </a:rPr>
              <a:t> </a:t>
            </a:r>
            <a:r>
              <a:rPr lang="en-US" altLang="zh-CN" sz="2400" dirty="0" smtClean="0">
                <a:ea typeface="宋体" pitchFamily="2" charset="-122"/>
              </a:rPr>
              <a:t>RAISE_LIMIT </a:t>
            </a:r>
          </a:p>
          <a:p>
            <a:pPr algn="l" eaLnBrk="1" hangingPunct="1">
              <a:lnSpc>
                <a:spcPct val="105000"/>
              </a:lnSpc>
              <a:buFont typeface="Wingdings" pitchFamily="2" charset="2"/>
              <a:buNone/>
              <a:tabLst>
                <a:tab pos="908050" algn="l"/>
                <a:tab pos="1146175" algn="l"/>
              </a:tabLst>
              <a:defRPr/>
            </a:pPr>
            <a:r>
              <a:rPr lang="en-US" altLang="zh-CN" sz="2400" b="1" dirty="0" smtClean="0">
                <a:solidFill>
                  <a:schemeClr val="hlink"/>
                </a:solidFill>
                <a:ea typeface="宋体" pitchFamily="2" charset="-122"/>
              </a:rPr>
              <a:t>after update of</a:t>
            </a:r>
            <a:r>
              <a:rPr lang="en-US" altLang="zh-CN" sz="2400" b="1" dirty="0" smtClean="0">
                <a:ea typeface="宋体" pitchFamily="2" charset="-122"/>
              </a:rPr>
              <a:t> </a:t>
            </a:r>
            <a:r>
              <a:rPr lang="en-US" altLang="zh-CN" sz="2400" dirty="0" smtClean="0">
                <a:ea typeface="宋体" pitchFamily="2" charset="-122"/>
              </a:rPr>
              <a:t>SAL</a:t>
            </a:r>
            <a:r>
              <a:rPr lang="en-US" altLang="zh-CN" sz="2400" b="1" dirty="0" smtClean="0">
                <a:ea typeface="宋体" pitchFamily="2" charset="-122"/>
              </a:rPr>
              <a:t> </a:t>
            </a:r>
            <a:r>
              <a:rPr lang="en-US" altLang="zh-CN" sz="2400" b="1" dirty="0" smtClean="0">
                <a:solidFill>
                  <a:schemeClr val="hlink"/>
                </a:solidFill>
                <a:ea typeface="宋体" pitchFamily="2" charset="-122"/>
              </a:rPr>
              <a:t>on</a:t>
            </a:r>
            <a:r>
              <a:rPr lang="en-US" altLang="zh-CN" sz="2400" b="1" dirty="0" smtClean="0">
                <a:ea typeface="宋体" pitchFamily="2" charset="-122"/>
              </a:rPr>
              <a:t> </a:t>
            </a:r>
            <a:r>
              <a:rPr lang="en-US" altLang="zh-CN" sz="2400" dirty="0" smtClean="0">
                <a:ea typeface="宋体" pitchFamily="2" charset="-122"/>
              </a:rPr>
              <a:t>EMP</a:t>
            </a:r>
          </a:p>
          <a:p>
            <a:pPr algn="l" eaLnBrk="1" hangingPunct="1">
              <a:lnSpc>
                <a:spcPct val="105000"/>
              </a:lnSpc>
              <a:buFont typeface="Wingdings" pitchFamily="2" charset="2"/>
              <a:buNone/>
              <a:tabLst>
                <a:tab pos="908050" algn="l"/>
                <a:tab pos="1146175" algn="l"/>
              </a:tabLst>
              <a:defRPr/>
            </a:pPr>
            <a:r>
              <a:rPr lang="en-US" altLang="zh-CN" sz="2400" b="1" dirty="0" smtClean="0">
                <a:solidFill>
                  <a:schemeClr val="hlink"/>
                </a:solidFill>
                <a:ea typeface="宋体" pitchFamily="2" charset="-122"/>
              </a:rPr>
              <a:t>referencing new table as</a:t>
            </a:r>
            <a:r>
              <a:rPr lang="en-US" altLang="zh-CN" sz="2400" b="1" dirty="0" smtClean="0">
                <a:ea typeface="宋体" pitchFamily="2" charset="-122"/>
              </a:rPr>
              <a:t> </a:t>
            </a:r>
            <a:r>
              <a:rPr lang="en-US" altLang="zh-CN" sz="2400" dirty="0" err="1" smtClean="0">
                <a:ea typeface="宋体" pitchFamily="2" charset="-122"/>
              </a:rPr>
              <a:t>n_tb</a:t>
            </a:r>
            <a:r>
              <a:rPr lang="en-US" altLang="zh-CN" sz="2400" dirty="0" smtClean="0">
                <a:ea typeface="宋体" pitchFamily="2" charset="-122"/>
              </a:rPr>
              <a:t> </a:t>
            </a:r>
            <a:r>
              <a:rPr lang="en-US" altLang="zh-CN" sz="2400" b="1" dirty="0" smtClean="0">
                <a:solidFill>
                  <a:schemeClr val="hlink"/>
                </a:solidFill>
                <a:ea typeface="宋体" pitchFamily="2" charset="-122"/>
              </a:rPr>
              <a:t>old table as</a:t>
            </a:r>
            <a:r>
              <a:rPr lang="en-US" altLang="zh-CN" sz="2400" b="1" dirty="0" smtClean="0">
                <a:ea typeface="宋体" pitchFamily="2" charset="-122"/>
              </a:rPr>
              <a:t> </a:t>
            </a:r>
            <a:r>
              <a:rPr lang="en-US" altLang="zh-CN" sz="2400" dirty="0" err="1" smtClean="0">
                <a:ea typeface="宋体" pitchFamily="2" charset="-122"/>
              </a:rPr>
              <a:t>o_tb</a:t>
            </a:r>
            <a:endParaRPr lang="en-US" altLang="zh-CN" sz="2400" dirty="0" smtClean="0">
              <a:ea typeface="宋体" pitchFamily="2" charset="-122"/>
            </a:endParaRPr>
          </a:p>
          <a:p>
            <a:pPr algn="l" eaLnBrk="1" hangingPunct="1">
              <a:lnSpc>
                <a:spcPct val="105000"/>
              </a:lnSpc>
              <a:buFont typeface="Wingdings" pitchFamily="2" charset="2"/>
              <a:buNone/>
              <a:tabLst>
                <a:tab pos="908050" algn="l"/>
                <a:tab pos="1146175" algn="l"/>
              </a:tabLst>
              <a:defRPr/>
            </a:pPr>
            <a:r>
              <a:rPr lang="en-US" altLang="zh-CN" sz="2400" b="1" dirty="0" smtClean="0">
                <a:solidFill>
                  <a:schemeClr val="hlink"/>
                </a:solidFill>
                <a:ea typeface="宋体" pitchFamily="2" charset="-122"/>
              </a:rPr>
              <a:t>for each statement</a:t>
            </a:r>
          </a:p>
          <a:p>
            <a:pPr algn="l" eaLnBrk="1" hangingPunct="1">
              <a:lnSpc>
                <a:spcPct val="105000"/>
              </a:lnSpc>
              <a:buFont typeface="Wingdings" pitchFamily="2" charset="2"/>
              <a:buNone/>
              <a:tabLst>
                <a:tab pos="908050" algn="l"/>
                <a:tab pos="1146175" algn="l"/>
              </a:tabLst>
              <a:defRPr/>
            </a:pPr>
            <a:r>
              <a:rPr lang="en-US" altLang="zh-CN" sz="2400" b="1" dirty="0" smtClean="0">
                <a:solidFill>
                  <a:schemeClr val="hlink"/>
                </a:solidFill>
                <a:ea typeface="宋体" pitchFamily="2" charset="-122"/>
              </a:rPr>
              <a:t>when</a:t>
            </a:r>
            <a:r>
              <a:rPr lang="en-US" altLang="zh-CN" sz="2400" b="1" dirty="0" smtClean="0">
                <a:ea typeface="宋体" pitchFamily="2" charset="-122"/>
              </a:rPr>
              <a:t> </a:t>
            </a:r>
            <a:r>
              <a:rPr lang="en-US" altLang="zh-CN" sz="2400" dirty="0" smtClean="0">
                <a:ea typeface="宋体" pitchFamily="2" charset="-122"/>
              </a:rPr>
              <a:t>(800 &gt; (select </a:t>
            </a:r>
            <a:r>
              <a:rPr lang="en-US" altLang="zh-CN" sz="2400" dirty="0" err="1" smtClean="0">
                <a:ea typeface="宋体" pitchFamily="2" charset="-122"/>
              </a:rPr>
              <a:t>avg</a:t>
            </a:r>
            <a:r>
              <a:rPr lang="en-US" altLang="zh-CN" sz="2400" dirty="0" smtClean="0">
                <a:ea typeface="宋体" pitchFamily="2" charset="-122"/>
              </a:rPr>
              <a:t>(SAL) from EMP)</a:t>
            </a:r>
          </a:p>
          <a:p>
            <a:pPr algn="l" eaLnBrk="1" hangingPunct="1">
              <a:lnSpc>
                <a:spcPct val="105000"/>
              </a:lnSpc>
              <a:buFont typeface="Wingdings" pitchFamily="2" charset="2"/>
              <a:buNone/>
              <a:tabLst>
                <a:tab pos="908050" algn="l"/>
                <a:tab pos="1146175" algn="l"/>
              </a:tabLst>
              <a:defRPr/>
            </a:pPr>
            <a:r>
              <a:rPr lang="en-US" altLang="zh-CN" sz="2400" b="1" dirty="0" smtClean="0">
                <a:ea typeface="宋体" pitchFamily="2" charset="-122"/>
              </a:rPr>
              <a:t>	</a:t>
            </a:r>
            <a:r>
              <a:rPr lang="en-US" altLang="zh-CN" sz="2400" b="1" dirty="0" smtClean="0">
                <a:solidFill>
                  <a:schemeClr val="hlink"/>
                </a:solidFill>
                <a:ea typeface="宋体" pitchFamily="2" charset="-122"/>
              </a:rPr>
              <a:t>begin</a:t>
            </a:r>
          </a:p>
          <a:p>
            <a:pPr algn="l" eaLnBrk="1" hangingPunct="1">
              <a:lnSpc>
                <a:spcPct val="105000"/>
              </a:lnSpc>
              <a:buFont typeface="Wingdings" pitchFamily="2" charset="2"/>
              <a:buNone/>
              <a:tabLst>
                <a:tab pos="908050" algn="l"/>
                <a:tab pos="1146175" algn="l"/>
              </a:tabLst>
              <a:defRPr/>
            </a:pPr>
            <a:r>
              <a:rPr lang="en-US" altLang="zh-CN" sz="2400" b="1" dirty="0" smtClean="0">
                <a:ea typeface="宋体" pitchFamily="2" charset="-122"/>
              </a:rPr>
              <a:t>		</a:t>
            </a:r>
            <a:r>
              <a:rPr lang="en-US" altLang="zh-CN" sz="2400" dirty="0" smtClean="0">
                <a:effectLst/>
                <a:ea typeface="宋体" pitchFamily="2" charset="-122"/>
              </a:rPr>
              <a:t>delete from EMP </a:t>
            </a:r>
          </a:p>
          <a:p>
            <a:pPr algn="l" eaLnBrk="1" hangingPunct="1">
              <a:lnSpc>
                <a:spcPct val="105000"/>
              </a:lnSpc>
              <a:buFont typeface="Wingdings" pitchFamily="2" charset="2"/>
              <a:buNone/>
              <a:tabLst>
                <a:tab pos="908050" algn="l"/>
                <a:tab pos="1146175" algn="l"/>
              </a:tabLst>
              <a:defRPr/>
            </a:pPr>
            <a:r>
              <a:rPr lang="en-US" altLang="zh-CN" sz="2400" dirty="0" smtClean="0">
                <a:effectLst/>
                <a:ea typeface="宋体" pitchFamily="2" charset="-122"/>
              </a:rPr>
              <a:t>		where ENO in ( select ENO from </a:t>
            </a:r>
            <a:r>
              <a:rPr lang="en-US" altLang="zh-CN" sz="2400" dirty="0" err="1" smtClean="0">
                <a:effectLst/>
                <a:ea typeface="宋体" pitchFamily="2" charset="-122"/>
              </a:rPr>
              <a:t>n_tb</a:t>
            </a:r>
            <a:r>
              <a:rPr lang="en-US" altLang="zh-CN" sz="2400" dirty="0" smtClean="0">
                <a:effectLst/>
                <a:ea typeface="宋体" pitchFamily="2" charset="-122"/>
              </a:rPr>
              <a:t> )</a:t>
            </a:r>
          </a:p>
          <a:p>
            <a:pPr algn="l" eaLnBrk="1" hangingPunct="1">
              <a:lnSpc>
                <a:spcPct val="105000"/>
              </a:lnSpc>
              <a:buFont typeface="Wingdings" pitchFamily="2" charset="2"/>
              <a:buNone/>
              <a:tabLst>
                <a:tab pos="908050" algn="l"/>
                <a:tab pos="1146175" algn="l"/>
              </a:tabLst>
              <a:defRPr/>
            </a:pPr>
            <a:r>
              <a:rPr lang="en-US" altLang="zh-CN" sz="2400" dirty="0" smtClean="0">
                <a:effectLst/>
                <a:ea typeface="宋体" pitchFamily="2" charset="-122"/>
              </a:rPr>
              <a:t>		insert into EMP ( select * from </a:t>
            </a:r>
            <a:r>
              <a:rPr lang="en-US" altLang="zh-CN" sz="2400" dirty="0" err="1" smtClean="0">
                <a:effectLst/>
                <a:ea typeface="宋体" pitchFamily="2" charset="-122"/>
              </a:rPr>
              <a:t>o_tb</a:t>
            </a:r>
            <a:r>
              <a:rPr lang="en-US" altLang="zh-CN" sz="2400" dirty="0" smtClean="0">
                <a:effectLst/>
                <a:ea typeface="宋体" pitchFamily="2" charset="-122"/>
              </a:rPr>
              <a:t> )</a:t>
            </a:r>
          </a:p>
          <a:p>
            <a:pPr algn="l" eaLnBrk="1" hangingPunct="1">
              <a:lnSpc>
                <a:spcPct val="105000"/>
              </a:lnSpc>
              <a:buFont typeface="Wingdings" pitchFamily="2" charset="2"/>
              <a:buNone/>
              <a:tabLst>
                <a:tab pos="908050" algn="l"/>
                <a:tab pos="1146175" algn="l"/>
              </a:tabLst>
              <a:defRPr/>
            </a:pPr>
            <a:r>
              <a:rPr lang="en-US" altLang="zh-CN" sz="2400" b="1" dirty="0" smtClean="0">
                <a:ea typeface="宋体" pitchFamily="2" charset="-122"/>
              </a:rPr>
              <a:t>	</a:t>
            </a:r>
            <a:r>
              <a:rPr lang="en-US" altLang="zh-CN" sz="2400" b="1" dirty="0" smtClean="0">
                <a:solidFill>
                  <a:schemeClr val="hlink"/>
                </a:solidFill>
                <a:ea typeface="宋体" pitchFamily="2" charset="-122"/>
              </a:rPr>
              <a:t>end</a:t>
            </a:r>
            <a:r>
              <a:rPr lang="en-US" altLang="zh-CN" sz="2400" b="1" dirty="0" smtClean="0">
                <a:ea typeface="宋体" pitchFamily="2" charset="-122"/>
              </a:rPr>
              <a:t>	</a:t>
            </a:r>
            <a:endParaRPr lang="en-US" altLang="zh-CN" sz="2000" b="1" dirty="0" smtClean="0">
              <a:ea typeface="宋体" pitchFamily="2" charset="-122"/>
            </a:endParaRPr>
          </a:p>
        </p:txBody>
      </p:sp>
    </p:spTree>
    <p:extLst>
      <p:ext uri="{BB962C8B-B14F-4D97-AF65-F5344CB8AC3E}">
        <p14:creationId xmlns:p14="http://schemas.microsoft.com/office/powerpoint/2010/main" val="12553547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p:txBody>
          <a:bodyPr/>
          <a:lstStyle/>
          <a:p>
            <a:pPr eaLnBrk="1" hangingPunct="1">
              <a:defRPr/>
            </a:pPr>
            <a:r>
              <a:rPr lang="en-US" altLang="zh-CN" dirty="0" smtClean="0"/>
              <a:t>before</a:t>
            </a:r>
            <a:r>
              <a:rPr lang="zh-CN" altLang="en-US" dirty="0" smtClean="0"/>
              <a:t>触发器</a:t>
            </a:r>
          </a:p>
        </p:txBody>
      </p:sp>
      <p:sp>
        <p:nvSpPr>
          <p:cNvPr id="799747" name="Rectangle 3"/>
          <p:cNvSpPr>
            <a:spLocks noGrp="1" noChangeArrowheads="1"/>
          </p:cNvSpPr>
          <p:nvPr>
            <p:ph type="body" idx="1"/>
          </p:nvPr>
        </p:nvSpPr>
        <p:spPr/>
        <p:txBody>
          <a:bodyPr/>
          <a:lstStyle/>
          <a:p>
            <a:pPr algn="l" eaLnBrk="1" hangingPunct="1">
              <a:lnSpc>
                <a:spcPct val="105000"/>
              </a:lnSpc>
              <a:buFont typeface="Wingdings" pitchFamily="2" charset="2"/>
              <a:buNone/>
              <a:defRPr/>
            </a:pPr>
            <a:r>
              <a:rPr lang="zh-CN" altLang="en-US" sz="2800" b="1" dirty="0" smtClean="0">
                <a:solidFill>
                  <a:srgbClr val="990000"/>
                </a:solidFill>
                <a:latin typeface="隶书" pitchFamily="49" charset="-122"/>
              </a:rPr>
              <a:t>如果插入的成绩不及格，则将其改为</a:t>
            </a:r>
            <a:r>
              <a:rPr lang="en-US" altLang="zh-CN" sz="2800" b="1" dirty="0" smtClean="0">
                <a:solidFill>
                  <a:srgbClr val="990000"/>
                </a:solidFill>
                <a:latin typeface="隶书" pitchFamily="49" charset="-122"/>
              </a:rPr>
              <a:t>60</a:t>
            </a:r>
            <a:r>
              <a:rPr lang="zh-CN" altLang="en-US" sz="2800" b="1" dirty="0" smtClean="0">
                <a:solidFill>
                  <a:srgbClr val="990000"/>
                </a:solidFill>
                <a:latin typeface="隶书" pitchFamily="49" charset="-122"/>
              </a:rPr>
              <a:t>分</a:t>
            </a:r>
          </a:p>
          <a:p>
            <a:pPr algn="l" eaLnBrk="1" hangingPunct="1">
              <a:lnSpc>
                <a:spcPct val="105000"/>
              </a:lnSpc>
              <a:buFont typeface="Wingdings" pitchFamily="2" charset="2"/>
              <a:buNone/>
              <a:defRPr/>
            </a:pPr>
            <a:r>
              <a:rPr lang="en-US" altLang="zh-CN" sz="2800" b="1" dirty="0" smtClean="0">
                <a:solidFill>
                  <a:schemeClr val="hlink"/>
                </a:solidFill>
                <a:ea typeface="宋体" pitchFamily="2" charset="-122"/>
              </a:rPr>
              <a:t>create trigger</a:t>
            </a:r>
            <a:r>
              <a:rPr lang="en-US" altLang="zh-CN" sz="2800" b="1" dirty="0" smtClean="0">
                <a:ea typeface="宋体" pitchFamily="2" charset="-122"/>
              </a:rPr>
              <a:t> </a:t>
            </a:r>
            <a:r>
              <a:rPr lang="en-US" altLang="zh-CN" sz="2800" dirty="0" smtClean="0">
                <a:ea typeface="宋体" pitchFamily="2" charset="-122"/>
              </a:rPr>
              <a:t>pass-grade-trigger</a:t>
            </a:r>
          </a:p>
          <a:p>
            <a:pPr algn="l" eaLnBrk="1" hangingPunct="1">
              <a:lnSpc>
                <a:spcPct val="105000"/>
              </a:lnSpc>
              <a:buFont typeface="Wingdings" pitchFamily="2" charset="2"/>
              <a:buNone/>
              <a:defRPr/>
            </a:pPr>
            <a:r>
              <a:rPr lang="en-US" altLang="zh-CN" sz="2800" b="1" dirty="0" smtClean="0">
                <a:solidFill>
                  <a:schemeClr val="hlink"/>
                </a:solidFill>
                <a:ea typeface="宋体" pitchFamily="2" charset="-122"/>
              </a:rPr>
              <a:t>before insert</a:t>
            </a:r>
            <a:r>
              <a:rPr lang="en-US" altLang="zh-CN" sz="2800" b="1" dirty="0" smtClean="0">
                <a:ea typeface="宋体" pitchFamily="2" charset="-122"/>
              </a:rPr>
              <a:t> </a:t>
            </a:r>
            <a:r>
              <a:rPr lang="en-US" altLang="zh-CN" sz="2800" b="1" dirty="0" smtClean="0">
                <a:solidFill>
                  <a:schemeClr val="hlink"/>
                </a:solidFill>
                <a:ea typeface="宋体" pitchFamily="2" charset="-122"/>
              </a:rPr>
              <a:t>on</a:t>
            </a:r>
            <a:r>
              <a:rPr lang="en-US" altLang="zh-CN" sz="2800" b="1" dirty="0" smtClean="0">
                <a:ea typeface="宋体" pitchFamily="2" charset="-122"/>
              </a:rPr>
              <a:t> </a:t>
            </a:r>
            <a:r>
              <a:rPr lang="en-US" altLang="zh-CN" sz="2800" dirty="0" smtClean="0">
                <a:ea typeface="宋体" pitchFamily="2" charset="-122"/>
              </a:rPr>
              <a:t>SC</a:t>
            </a:r>
          </a:p>
          <a:p>
            <a:pPr algn="l" eaLnBrk="1" hangingPunct="1">
              <a:lnSpc>
                <a:spcPct val="105000"/>
              </a:lnSpc>
              <a:buFont typeface="Wingdings" pitchFamily="2" charset="2"/>
              <a:buNone/>
              <a:defRPr/>
            </a:pPr>
            <a:r>
              <a:rPr lang="en-US" altLang="zh-CN" sz="2800" b="1" dirty="0" smtClean="0">
                <a:solidFill>
                  <a:schemeClr val="hlink"/>
                </a:solidFill>
                <a:ea typeface="宋体" pitchFamily="2" charset="-122"/>
              </a:rPr>
              <a:t>referencing new row as</a:t>
            </a:r>
            <a:r>
              <a:rPr lang="en-US" altLang="zh-CN" sz="2800" b="1" dirty="0" smtClean="0">
                <a:ea typeface="宋体" pitchFamily="2" charset="-122"/>
              </a:rPr>
              <a:t> </a:t>
            </a:r>
            <a:r>
              <a:rPr lang="en-US" altLang="zh-CN" sz="2800" dirty="0" err="1" smtClean="0">
                <a:ea typeface="宋体" pitchFamily="2" charset="-122"/>
              </a:rPr>
              <a:t>nrow</a:t>
            </a:r>
            <a:endParaRPr lang="en-US" altLang="zh-CN" sz="2800" dirty="0" smtClean="0">
              <a:ea typeface="宋体" pitchFamily="2" charset="-122"/>
            </a:endParaRPr>
          </a:p>
          <a:p>
            <a:pPr algn="l" eaLnBrk="1" hangingPunct="1">
              <a:lnSpc>
                <a:spcPct val="105000"/>
              </a:lnSpc>
              <a:buFont typeface="Wingdings" pitchFamily="2" charset="2"/>
              <a:buNone/>
              <a:defRPr/>
            </a:pPr>
            <a:r>
              <a:rPr lang="en-US" altLang="zh-CN" sz="2800" b="1" dirty="0" smtClean="0">
                <a:solidFill>
                  <a:schemeClr val="hlink"/>
                </a:solidFill>
                <a:ea typeface="宋体" pitchFamily="2" charset="-122"/>
              </a:rPr>
              <a:t>for each row</a:t>
            </a:r>
          </a:p>
          <a:p>
            <a:pPr algn="l" eaLnBrk="1" hangingPunct="1">
              <a:lnSpc>
                <a:spcPct val="105000"/>
              </a:lnSpc>
              <a:buFont typeface="Wingdings" pitchFamily="2" charset="2"/>
              <a:buNone/>
              <a:defRPr/>
            </a:pPr>
            <a:r>
              <a:rPr lang="en-US" altLang="zh-CN" sz="2800" b="1" dirty="0" smtClean="0">
                <a:solidFill>
                  <a:schemeClr val="hlink"/>
                </a:solidFill>
                <a:ea typeface="宋体" pitchFamily="2" charset="-122"/>
              </a:rPr>
              <a:t>when</a:t>
            </a:r>
            <a:r>
              <a:rPr lang="en-US" altLang="zh-CN" sz="2800" b="1" dirty="0" smtClean="0">
                <a:ea typeface="宋体" pitchFamily="2" charset="-122"/>
              </a:rPr>
              <a:t> </a:t>
            </a:r>
            <a:r>
              <a:rPr lang="en-US" altLang="zh-CN" sz="2800" dirty="0" smtClean="0">
                <a:ea typeface="宋体" pitchFamily="2" charset="-122"/>
              </a:rPr>
              <a:t>( </a:t>
            </a:r>
            <a:r>
              <a:rPr lang="en-US" altLang="zh-CN" sz="2800" dirty="0" err="1" smtClean="0">
                <a:ea typeface="宋体" pitchFamily="2" charset="-122"/>
              </a:rPr>
              <a:t>nrow.GRADE</a:t>
            </a:r>
            <a:r>
              <a:rPr lang="en-US" altLang="zh-CN" sz="2800" dirty="0" smtClean="0">
                <a:ea typeface="宋体" pitchFamily="2" charset="-122"/>
              </a:rPr>
              <a:t> &lt; 60 )</a:t>
            </a:r>
          </a:p>
          <a:p>
            <a:pPr algn="l" eaLnBrk="1" hangingPunct="1">
              <a:lnSpc>
                <a:spcPct val="105000"/>
              </a:lnSpc>
              <a:buFont typeface="Wingdings" pitchFamily="2" charset="2"/>
              <a:buNone/>
              <a:defRPr/>
            </a:pPr>
            <a:r>
              <a:rPr lang="en-US" altLang="zh-CN" sz="2800" b="1" dirty="0" smtClean="0">
                <a:ea typeface="宋体" pitchFamily="2" charset="-122"/>
              </a:rPr>
              <a:t>	</a:t>
            </a:r>
            <a:r>
              <a:rPr lang="en-US" altLang="zh-CN" sz="2800" b="1" dirty="0" smtClean="0">
                <a:solidFill>
                  <a:schemeClr val="hlink"/>
                </a:solidFill>
                <a:ea typeface="宋体" pitchFamily="2" charset="-122"/>
              </a:rPr>
              <a:t>begin</a:t>
            </a:r>
          </a:p>
          <a:p>
            <a:pPr algn="l" eaLnBrk="1" hangingPunct="1">
              <a:lnSpc>
                <a:spcPct val="105000"/>
              </a:lnSpc>
              <a:buFont typeface="Wingdings" pitchFamily="2" charset="2"/>
              <a:buNone/>
              <a:defRPr/>
            </a:pPr>
            <a:r>
              <a:rPr lang="en-US" altLang="zh-CN" sz="2800" b="1" dirty="0" smtClean="0">
                <a:ea typeface="宋体" pitchFamily="2" charset="-122"/>
              </a:rPr>
              <a:t>		</a:t>
            </a:r>
            <a:r>
              <a:rPr lang="en-US" altLang="zh-CN" sz="2800" dirty="0" smtClean="0">
                <a:effectLst/>
                <a:ea typeface="宋体" pitchFamily="2" charset="-122"/>
              </a:rPr>
              <a:t>set </a:t>
            </a:r>
            <a:r>
              <a:rPr lang="en-US" altLang="zh-CN" sz="2800" dirty="0" err="1" smtClean="0">
                <a:effectLst/>
                <a:ea typeface="宋体" pitchFamily="2" charset="-122"/>
              </a:rPr>
              <a:t>nrow.GRADE</a:t>
            </a:r>
            <a:r>
              <a:rPr lang="en-US" altLang="zh-CN" sz="2800" dirty="0" smtClean="0">
                <a:effectLst/>
                <a:ea typeface="宋体" pitchFamily="2" charset="-122"/>
              </a:rPr>
              <a:t>  = 60</a:t>
            </a:r>
          </a:p>
          <a:p>
            <a:pPr algn="l" eaLnBrk="1" hangingPunct="1">
              <a:lnSpc>
                <a:spcPct val="105000"/>
              </a:lnSpc>
              <a:buFont typeface="Wingdings" pitchFamily="2" charset="2"/>
              <a:buNone/>
              <a:defRPr/>
            </a:pPr>
            <a:r>
              <a:rPr lang="en-US" altLang="zh-CN" sz="2800" b="1" dirty="0" smtClean="0">
                <a:ea typeface="宋体" pitchFamily="2" charset="-122"/>
              </a:rPr>
              <a:t>	</a:t>
            </a:r>
            <a:r>
              <a:rPr lang="en-US" altLang="zh-CN" sz="2800" b="1" dirty="0" smtClean="0">
                <a:solidFill>
                  <a:schemeClr val="hlink"/>
                </a:solidFill>
                <a:ea typeface="宋体" pitchFamily="2" charset="-122"/>
              </a:rPr>
              <a:t>end</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878" y="3429000"/>
            <a:ext cx="3276600" cy="3276600"/>
          </a:xfrm>
          <a:prstGeom prst="rect">
            <a:avLst/>
          </a:prstGeom>
        </p:spPr>
      </p:pic>
    </p:spTree>
    <p:extLst>
      <p:ext uri="{BB962C8B-B14F-4D97-AF65-F5344CB8AC3E}">
        <p14:creationId xmlns:p14="http://schemas.microsoft.com/office/powerpoint/2010/main" val="2182111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eaLnBrk="1" hangingPunct="1">
              <a:defRPr/>
            </a:pPr>
            <a:r>
              <a:rPr lang="zh-CN" altLang="en-US" smtClean="0"/>
              <a:t>触发器：</a:t>
            </a:r>
            <a:r>
              <a:rPr lang="en-US" altLang="zh-CN" sz="3200" smtClean="0"/>
              <a:t>SQL Server</a:t>
            </a:r>
          </a:p>
        </p:txBody>
      </p:sp>
      <p:sp>
        <p:nvSpPr>
          <p:cNvPr id="261123" name="Rectangle 3"/>
          <p:cNvSpPr>
            <a:spLocks noChangeArrowheads="1"/>
          </p:cNvSpPr>
          <p:nvPr/>
        </p:nvSpPr>
        <p:spPr bwMode="auto">
          <a:xfrm>
            <a:off x="4356100" y="1683266"/>
            <a:ext cx="4679950" cy="4555093"/>
          </a:xfrm>
          <a:prstGeom prst="rect">
            <a:avLst/>
          </a:prstGeom>
          <a:noFill/>
          <a:ln w="9525">
            <a:noFill/>
            <a:miter lim="800000"/>
            <a:headEnd/>
            <a:tailEnd/>
          </a:ln>
        </p:spPr>
        <p:txBody>
          <a:bodyPr anchor="ctr">
            <a:spAutoFit/>
          </a:bodyPr>
          <a:lstStyle/>
          <a:p>
            <a:pPr indent="266700" algn="l"/>
            <a:r>
              <a:rPr lang="en-US" altLang="zh-CN" b="1" i="1" dirty="0">
                <a:effectLst/>
              </a:rPr>
              <a:t>create trigger</a:t>
            </a:r>
            <a:r>
              <a:rPr lang="en-US" altLang="zh-CN" dirty="0">
                <a:effectLst/>
              </a:rPr>
              <a:t>  </a:t>
            </a:r>
            <a:r>
              <a:rPr lang="en-US" altLang="zh-CN" dirty="0" err="1">
                <a:effectLst/>
              </a:rPr>
              <a:t>S_SC_Delete</a:t>
            </a:r>
            <a:endParaRPr lang="en-US" altLang="zh-CN" dirty="0">
              <a:effectLst/>
            </a:endParaRPr>
          </a:p>
          <a:p>
            <a:pPr indent="266700" algn="l"/>
            <a:r>
              <a:rPr lang="en-US" altLang="zh-CN" b="1" i="1" dirty="0">
                <a:effectLst/>
              </a:rPr>
              <a:t>on </a:t>
            </a:r>
            <a:r>
              <a:rPr lang="en-US" altLang="zh-CN" dirty="0">
                <a:effectLst/>
              </a:rPr>
              <a:t> S</a:t>
            </a:r>
          </a:p>
          <a:p>
            <a:pPr indent="266700" algn="l"/>
            <a:r>
              <a:rPr lang="en-US" altLang="zh-CN" b="1" i="1" dirty="0">
                <a:effectLst/>
              </a:rPr>
              <a:t>after delete</a:t>
            </a:r>
            <a:endParaRPr lang="en-US" altLang="zh-CN" dirty="0">
              <a:effectLst/>
            </a:endParaRPr>
          </a:p>
          <a:p>
            <a:pPr indent="266700" algn="l"/>
            <a:r>
              <a:rPr lang="en-US" altLang="zh-CN" b="1" i="1" dirty="0">
                <a:effectLst/>
              </a:rPr>
              <a:t>as</a:t>
            </a:r>
            <a:endParaRPr lang="en-US" altLang="zh-CN" dirty="0">
              <a:effectLst/>
            </a:endParaRPr>
          </a:p>
          <a:p>
            <a:pPr indent="266700" algn="l"/>
            <a:r>
              <a:rPr lang="en-US" altLang="zh-CN" b="1" i="1" dirty="0">
                <a:effectLst/>
              </a:rPr>
              <a:t>	if </a:t>
            </a:r>
            <a:r>
              <a:rPr lang="en-US" altLang="zh-CN" b="1" i="1" dirty="0" smtClean="0">
                <a:effectLst/>
              </a:rPr>
              <a:t> </a:t>
            </a:r>
            <a:r>
              <a:rPr lang="en-US" altLang="zh-CN" dirty="0" smtClean="0">
                <a:effectLst/>
              </a:rPr>
              <a:t>@@</a:t>
            </a:r>
            <a:r>
              <a:rPr lang="en-US" altLang="zh-CN" dirty="0" err="1" smtClean="0">
                <a:effectLst/>
              </a:rPr>
              <a:t>rowcount</a:t>
            </a:r>
            <a:r>
              <a:rPr lang="en-US" altLang="zh-CN" dirty="0" smtClean="0">
                <a:effectLst/>
              </a:rPr>
              <a:t> </a:t>
            </a:r>
            <a:r>
              <a:rPr lang="en-US" altLang="zh-CN" dirty="0">
                <a:effectLst/>
              </a:rPr>
              <a:t>= 0</a:t>
            </a:r>
          </a:p>
          <a:p>
            <a:pPr indent="266700" algn="l"/>
            <a:r>
              <a:rPr lang="en-US" altLang="zh-CN" b="1" i="1" dirty="0">
                <a:effectLst/>
              </a:rPr>
              <a:t>		return</a:t>
            </a:r>
            <a:endParaRPr lang="en-US" altLang="zh-CN" dirty="0">
              <a:effectLst/>
            </a:endParaRPr>
          </a:p>
          <a:p>
            <a:pPr indent="266700" algn="l"/>
            <a:r>
              <a:rPr lang="en-US" altLang="zh-CN" b="1" i="1" dirty="0">
                <a:effectLst/>
              </a:rPr>
              <a:t>	delete </a:t>
            </a:r>
            <a:endParaRPr lang="en-US" altLang="zh-CN" dirty="0">
              <a:effectLst/>
            </a:endParaRPr>
          </a:p>
          <a:p>
            <a:pPr indent="266700" algn="l"/>
            <a:r>
              <a:rPr lang="en-US" altLang="zh-CN" b="1" i="1" dirty="0">
                <a:effectLst/>
              </a:rPr>
              <a:t>	from</a:t>
            </a:r>
            <a:r>
              <a:rPr lang="en-US" altLang="zh-CN" i="1" dirty="0">
                <a:effectLst/>
              </a:rPr>
              <a:t> SC</a:t>
            </a:r>
            <a:endParaRPr lang="en-US" altLang="zh-CN" dirty="0">
              <a:effectLst/>
            </a:endParaRPr>
          </a:p>
          <a:p>
            <a:pPr indent="266700" algn="l"/>
            <a:r>
              <a:rPr lang="en-US" altLang="zh-CN" b="1" i="1" dirty="0">
                <a:effectLst/>
              </a:rPr>
              <a:t>	where</a:t>
            </a:r>
            <a:r>
              <a:rPr lang="en-US" altLang="zh-CN" i="1" dirty="0">
                <a:effectLst/>
              </a:rPr>
              <a:t> SC.S#</a:t>
            </a:r>
            <a:r>
              <a:rPr lang="en-US" altLang="zh-CN" b="1" i="1" dirty="0">
                <a:effectLst/>
              </a:rPr>
              <a:t> = </a:t>
            </a:r>
            <a:r>
              <a:rPr lang="en-US" altLang="zh-CN" b="1" i="1" dirty="0" err="1">
                <a:effectLst/>
              </a:rPr>
              <a:t>deleted.</a:t>
            </a:r>
            <a:r>
              <a:rPr lang="en-US" altLang="zh-CN" i="1" dirty="0" err="1">
                <a:effectLst/>
              </a:rPr>
              <a:t>S</a:t>
            </a:r>
            <a:r>
              <a:rPr lang="en-US" altLang="zh-CN" i="1" dirty="0">
                <a:effectLst/>
              </a:rPr>
              <a:t>#</a:t>
            </a:r>
            <a:endParaRPr lang="en-US" altLang="zh-CN" dirty="0">
              <a:effectLst/>
            </a:endParaRPr>
          </a:p>
          <a:p>
            <a:pPr indent="266700" algn="l"/>
            <a:r>
              <a:rPr lang="en-US" altLang="zh-CN" b="1" i="1" dirty="0">
                <a:effectLst/>
              </a:rPr>
              <a:t>go</a:t>
            </a:r>
          </a:p>
        </p:txBody>
      </p:sp>
      <p:sp>
        <p:nvSpPr>
          <p:cNvPr id="261124" name="Rectangle 4"/>
          <p:cNvSpPr>
            <a:spLocks noChangeArrowheads="1"/>
          </p:cNvSpPr>
          <p:nvPr/>
        </p:nvSpPr>
        <p:spPr bwMode="auto">
          <a:xfrm>
            <a:off x="107950" y="1512888"/>
            <a:ext cx="4248150" cy="5084762"/>
          </a:xfrm>
          <a:prstGeom prst="rect">
            <a:avLst/>
          </a:prstGeom>
          <a:noFill/>
          <a:ln w="9525">
            <a:noFill/>
            <a:miter lim="800000"/>
            <a:headEnd/>
            <a:tailEnd/>
          </a:ln>
        </p:spPr>
        <p:txBody>
          <a:bodyPr anchor="ctr">
            <a:spAutoFit/>
          </a:bodyPr>
          <a:lstStyle/>
          <a:p>
            <a:pPr algn="l">
              <a:lnSpc>
                <a:spcPct val="115000"/>
              </a:lnSpc>
            </a:pPr>
            <a:r>
              <a:rPr lang="en-US" altLang="zh-CN" sz="2400" b="1">
                <a:solidFill>
                  <a:srgbClr val="0000FF"/>
                </a:solidFill>
                <a:effectLst/>
              </a:rPr>
              <a:t>	deleted</a:t>
            </a:r>
            <a:r>
              <a:rPr lang="en-US" altLang="zh-CN" sz="2400">
                <a:solidFill>
                  <a:srgbClr val="0000FF"/>
                </a:solidFill>
                <a:effectLst/>
              </a:rPr>
              <a:t> </a:t>
            </a:r>
            <a:r>
              <a:rPr lang="zh-CN" altLang="en-US" sz="2400">
                <a:solidFill>
                  <a:srgbClr val="0000FF"/>
                </a:solidFill>
                <a:effectLst/>
              </a:rPr>
              <a:t>和 </a:t>
            </a:r>
            <a:r>
              <a:rPr lang="en-US" altLang="zh-CN" sz="2400" b="1">
                <a:solidFill>
                  <a:srgbClr val="0000FF"/>
                </a:solidFill>
                <a:effectLst/>
              </a:rPr>
              <a:t>inserted</a:t>
            </a:r>
            <a:r>
              <a:rPr lang="en-US" altLang="zh-CN" sz="2400">
                <a:solidFill>
                  <a:srgbClr val="0000FF"/>
                </a:solidFill>
                <a:effectLst/>
              </a:rPr>
              <a:t> </a:t>
            </a:r>
            <a:r>
              <a:rPr lang="zh-CN" altLang="en-US" sz="2400">
                <a:solidFill>
                  <a:srgbClr val="0000FF"/>
                </a:solidFill>
                <a:effectLst/>
              </a:rPr>
              <a:t>是逻辑（概念）表。这些表在结构上类似于定义触发器的表（也就是在其中尝试用户操作的表）；这些表用于保存用户操作可能更改的行的旧值或新值。例如，若要检索 </a:t>
            </a:r>
            <a:r>
              <a:rPr lang="en-US" altLang="zh-CN" sz="2400" b="1">
                <a:solidFill>
                  <a:srgbClr val="0000FF"/>
                </a:solidFill>
                <a:effectLst/>
              </a:rPr>
              <a:t>deleted </a:t>
            </a:r>
            <a:r>
              <a:rPr lang="zh-CN" altLang="en-US" sz="2400">
                <a:solidFill>
                  <a:srgbClr val="0000FF"/>
                </a:solidFill>
                <a:effectLst/>
              </a:rPr>
              <a:t>表中的所有值，可以执行如下查询：</a:t>
            </a:r>
          </a:p>
          <a:p>
            <a:pPr algn="l">
              <a:lnSpc>
                <a:spcPct val="115000"/>
              </a:lnSpc>
            </a:pPr>
            <a:r>
              <a:rPr lang="zh-CN" altLang="en-US" sz="2400" b="1" i="1">
                <a:solidFill>
                  <a:srgbClr val="0000FF"/>
                </a:solidFill>
                <a:effectLst/>
              </a:rPr>
              <a:t>	</a:t>
            </a:r>
            <a:r>
              <a:rPr lang="en-US" altLang="zh-CN" sz="2400" b="1" i="1">
                <a:solidFill>
                  <a:srgbClr val="0000FF"/>
                </a:solidFill>
                <a:effectLst/>
              </a:rPr>
              <a:t>select</a:t>
            </a:r>
            <a:r>
              <a:rPr lang="en-US" altLang="zh-CN" sz="2400">
                <a:solidFill>
                  <a:srgbClr val="0000FF"/>
                </a:solidFill>
                <a:effectLst/>
              </a:rPr>
              <a:t>  *</a:t>
            </a:r>
          </a:p>
          <a:p>
            <a:pPr algn="l">
              <a:lnSpc>
                <a:spcPct val="115000"/>
              </a:lnSpc>
            </a:pPr>
            <a:r>
              <a:rPr lang="en-US" altLang="zh-CN" sz="2400" b="1" i="1">
                <a:solidFill>
                  <a:srgbClr val="0000FF"/>
                </a:solidFill>
                <a:effectLst/>
              </a:rPr>
              <a:t>	from</a:t>
            </a:r>
            <a:r>
              <a:rPr lang="en-US" altLang="zh-CN" sz="2400">
                <a:solidFill>
                  <a:srgbClr val="0000FF"/>
                </a:solidFill>
                <a:effectLst/>
              </a:rPr>
              <a:t>	</a:t>
            </a:r>
            <a:r>
              <a:rPr lang="en-US" altLang="zh-CN" sz="2400" b="1" i="1">
                <a:solidFill>
                  <a:srgbClr val="0000FF"/>
                </a:solidFill>
                <a:effectLst/>
              </a:rPr>
              <a:t>deleted</a:t>
            </a:r>
          </a:p>
        </p:txBody>
      </p:sp>
    </p:spTree>
    <p:extLst>
      <p:ext uri="{BB962C8B-B14F-4D97-AF65-F5344CB8AC3E}">
        <p14:creationId xmlns:p14="http://schemas.microsoft.com/office/powerpoint/2010/main" val="1469198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
          <p:cNvSpPr>
            <a:spLocks noChangeArrowheads="1"/>
          </p:cNvSpPr>
          <p:nvPr/>
        </p:nvSpPr>
        <p:spPr bwMode="auto">
          <a:xfrm>
            <a:off x="539552" y="402966"/>
            <a:ext cx="8352928" cy="63384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8288" algn="l" defTabSz="914400" rtl="0" eaLnBrk="1" fontAlgn="base" latinLnBrk="0" hangingPunct="1">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create trigger  </a:t>
            </a:r>
            <a:r>
              <a:rPr kumimoji="0" lang="en-US" altLang="zh-CN"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reminder_trigger</a:t>
            </a:r>
            <a:r>
              <a:rPr kumimoji="0" lang="en-US" altLang="zh-CN"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on</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emp</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after delete as</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if  @@</a:t>
            </a:r>
            <a:r>
              <a:rPr kumimoji="0" lang="en-US" altLang="zh-CN"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rowcount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0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return</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declare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msg</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varchar</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(100),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eno</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char</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ename</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char</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declare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cursor  for</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select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eno</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ename</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from  deleted</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open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fetch next from</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into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eno</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ename</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while  @@</a:t>
            </a:r>
            <a:r>
              <a:rPr kumimoji="0" lang="en-US" altLang="zh-CN"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fetch_status</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0</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begin</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set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msg</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被删除的员工主码是</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eno</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被删除的员工主码是</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ename</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print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msg</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fetch next from</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into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eno</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ename</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end</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close</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20000"/>
              </a:lnSpc>
              <a:spcBef>
                <a:spcPct val="0"/>
              </a:spcBef>
              <a:spcAft>
                <a:spcPct val="0"/>
              </a:spcAft>
              <a:buClrTx/>
              <a:buSzTx/>
              <a:buFontTx/>
              <a:buNone/>
              <a:tabLst/>
            </a:pP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deallocate</a:t>
            </a:r>
            <a:r>
              <a:rPr kumimoji="0" lang="en-US" altLang="zh-CN"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cursorDeleted</a:t>
            </a:r>
            <a:endParaRPr kumimoji="0" lang="en-US"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矩形 2"/>
          <p:cNvSpPr/>
          <p:nvPr/>
        </p:nvSpPr>
        <p:spPr>
          <a:xfrm>
            <a:off x="1835696" y="0"/>
            <a:ext cx="5323893"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触发动作影响到多行时使用游标</a:t>
            </a:r>
            <a:endParaRPr lang="zh-CN" altLang="en-US" sz="2800" b="1" cap="none" spc="50" dirty="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endParaRPr>
          </a:p>
        </p:txBody>
      </p:sp>
    </p:spTree>
    <p:extLst>
      <p:ext uri="{BB962C8B-B14F-4D97-AF65-F5344CB8AC3E}">
        <p14:creationId xmlns:p14="http://schemas.microsoft.com/office/powerpoint/2010/main" val="3293846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eaLnBrk="1" hangingPunct="1">
              <a:defRPr/>
            </a:pPr>
            <a:r>
              <a:rPr lang="zh-CN" altLang="en-US" smtClean="0"/>
              <a:t>递归触发器</a:t>
            </a:r>
          </a:p>
        </p:txBody>
      </p:sp>
      <p:sp>
        <p:nvSpPr>
          <p:cNvPr id="738310" name="Rectangle 6"/>
          <p:cNvSpPr>
            <a:spLocks noChangeArrowheads="1"/>
          </p:cNvSpPr>
          <p:nvPr/>
        </p:nvSpPr>
        <p:spPr bwMode="auto">
          <a:xfrm>
            <a:off x="395288" y="1124744"/>
            <a:ext cx="8569325" cy="400110"/>
          </a:xfrm>
          <a:prstGeom prst="rect">
            <a:avLst/>
          </a:prstGeom>
          <a:solidFill>
            <a:schemeClr val="bg1"/>
          </a:solidFill>
          <a:ln w="9525" algn="ctr">
            <a:noFill/>
            <a:miter lim="800000"/>
            <a:headEnd/>
            <a:tailEnd/>
          </a:ln>
          <a:effectLst/>
        </p:spPr>
        <p:txBody>
          <a:bodyPr>
            <a:spAutoFit/>
          </a:bodyPr>
          <a:lstStyle/>
          <a:p>
            <a:pPr marL="342900" indent="-342900" algn="l">
              <a:defRPr/>
            </a:pPr>
            <a:r>
              <a:rPr lang="zh-CN" altLang="en-US" dirty="0">
                <a:solidFill>
                  <a:srgbClr val="0000FF"/>
                </a:solidFill>
                <a:effectLst>
                  <a:outerShdw blurRad="38100" dist="38100" dir="2700000" algn="tl">
                    <a:srgbClr val="C0C0C0"/>
                  </a:outerShdw>
                </a:effectLst>
              </a:rPr>
              <a:t>设计触发器，保证部门预算始终等于该部门预算与其所有子部门预算之</a:t>
            </a:r>
            <a:r>
              <a:rPr lang="zh-CN" altLang="en-US" dirty="0" smtClean="0">
                <a:solidFill>
                  <a:srgbClr val="0000FF"/>
                </a:solidFill>
                <a:effectLst>
                  <a:outerShdw blurRad="38100" dist="38100" dir="2700000" algn="tl">
                    <a:srgbClr val="C0C0C0"/>
                  </a:outerShdw>
                </a:effectLst>
              </a:rPr>
              <a:t>和</a:t>
            </a:r>
            <a:endParaRPr lang="zh-CN" altLang="en-US" dirty="0">
              <a:solidFill>
                <a:srgbClr val="0000FF"/>
              </a:solidFill>
              <a:effectLst>
                <a:outerShdw blurRad="38100" dist="38100" dir="2700000" algn="tl">
                  <a:srgbClr val="C0C0C0"/>
                </a:outerShdw>
              </a:effectLst>
            </a:endParaRPr>
          </a:p>
        </p:txBody>
      </p:sp>
      <p:pic>
        <p:nvPicPr>
          <p:cNvPr id="26626" name="Picture 2" descr="http://img.itc.cn/comment/LOLhM81395191153710.gif"/>
          <p:cNvPicPr>
            <a:picLocks noChangeAspect="1" noChangeArrowheads="1" noCrop="1"/>
          </p:cNvPicPr>
          <p:nvPr/>
        </p:nvPicPr>
        <p:blipFill>
          <a:blip r:embed="rId3" cstate="print"/>
          <a:srcRect/>
          <a:stretch>
            <a:fillRect/>
          </a:stretch>
        </p:blipFill>
        <p:spPr bwMode="auto">
          <a:xfrm>
            <a:off x="6228184" y="2564904"/>
            <a:ext cx="2290564" cy="1717924"/>
          </a:xfrm>
          <a:prstGeom prst="rect">
            <a:avLst/>
          </a:prstGeom>
          <a:noFill/>
        </p:spPr>
      </p:pic>
      <p:graphicFrame>
        <p:nvGraphicFramePr>
          <p:cNvPr id="2" name="表格 1"/>
          <p:cNvGraphicFramePr>
            <a:graphicFrameLocks noGrp="1"/>
          </p:cNvGraphicFramePr>
          <p:nvPr>
            <p:extLst>
              <p:ext uri="{D42A27DB-BD31-4B8C-83A1-F6EECF244321}">
                <p14:modId xmlns:p14="http://schemas.microsoft.com/office/powerpoint/2010/main" val="2667419348"/>
              </p:ext>
            </p:extLst>
          </p:nvPr>
        </p:nvGraphicFramePr>
        <p:xfrm>
          <a:off x="539552" y="2132856"/>
          <a:ext cx="5342682" cy="1483360"/>
        </p:xfrm>
        <a:graphic>
          <a:graphicData uri="http://schemas.openxmlformats.org/drawingml/2006/table">
            <a:tbl>
              <a:tblPr firstRow="1" bandRow="1">
                <a:tableStyleId>{5C22544A-7EE6-4342-B048-85BDC9FD1C3A}</a:tableStyleId>
              </a:tblPr>
              <a:tblGrid>
                <a:gridCol w="1780894">
                  <a:extLst>
                    <a:ext uri="{9D8B030D-6E8A-4147-A177-3AD203B41FA5}">
                      <a16:colId xmlns:a16="http://schemas.microsoft.com/office/drawing/2014/main" val="2681454471"/>
                    </a:ext>
                  </a:extLst>
                </a:gridCol>
                <a:gridCol w="1780894">
                  <a:extLst>
                    <a:ext uri="{9D8B030D-6E8A-4147-A177-3AD203B41FA5}">
                      <a16:colId xmlns:a16="http://schemas.microsoft.com/office/drawing/2014/main" val="1652489137"/>
                    </a:ext>
                  </a:extLst>
                </a:gridCol>
                <a:gridCol w="1780894">
                  <a:extLst>
                    <a:ext uri="{9D8B030D-6E8A-4147-A177-3AD203B41FA5}">
                      <a16:colId xmlns:a16="http://schemas.microsoft.com/office/drawing/2014/main" val="232191442"/>
                    </a:ext>
                  </a:extLst>
                </a:gridCol>
              </a:tblGrid>
              <a:tr h="370840">
                <a:tc>
                  <a:txBody>
                    <a:bodyPr/>
                    <a:lstStyle/>
                    <a:p>
                      <a:pPr algn="ctr"/>
                      <a:r>
                        <a:rPr lang="en-US" altLang="zh-CN" dirty="0" err="1" smtClean="0">
                          <a:solidFill>
                            <a:srgbClr val="0000FF"/>
                          </a:solidFill>
                          <a:effectLst>
                            <a:outerShdw blurRad="38100" dist="38100" dir="2700000" algn="tl">
                              <a:srgbClr val="C0C0C0"/>
                            </a:outerShdw>
                          </a:effectLst>
                        </a:rPr>
                        <a:t>dept_name</a:t>
                      </a:r>
                      <a:r>
                        <a:rPr lang="en-US" altLang="zh-CN" dirty="0" smtClean="0">
                          <a:solidFill>
                            <a:srgbClr val="0000FF"/>
                          </a:solidFill>
                          <a:effectLst>
                            <a:outerShdw blurRad="38100" dist="38100" dir="2700000" algn="tl">
                              <a:srgbClr val="C0C0C0"/>
                            </a:outerShdw>
                          </a:effectLst>
                        </a:rPr>
                        <a:t> </a:t>
                      </a:r>
                      <a:endParaRPr lang="zh-CN" altLang="en-US" dirty="0"/>
                    </a:p>
                  </a:txBody>
                  <a:tcPr/>
                </a:tc>
                <a:tc>
                  <a:txBody>
                    <a:bodyPr/>
                    <a:lstStyle/>
                    <a:p>
                      <a:pPr algn="ctr"/>
                      <a:r>
                        <a:rPr lang="en-US" altLang="zh-CN" dirty="0" err="1" smtClean="0">
                          <a:solidFill>
                            <a:srgbClr val="0000FF"/>
                          </a:solidFill>
                          <a:effectLst>
                            <a:outerShdw blurRad="38100" dist="38100" dir="2700000" algn="tl">
                              <a:srgbClr val="C0C0C0"/>
                            </a:outerShdw>
                          </a:effectLst>
                        </a:rPr>
                        <a:t>parent_name</a:t>
                      </a:r>
                      <a:endParaRPr lang="zh-CN" altLang="en-US" dirty="0"/>
                    </a:p>
                  </a:txBody>
                  <a:tcPr/>
                </a:tc>
                <a:tc>
                  <a:txBody>
                    <a:bodyPr/>
                    <a:lstStyle/>
                    <a:p>
                      <a:pPr algn="ctr"/>
                      <a:r>
                        <a:rPr lang="en-US" altLang="zh-CN" dirty="0" smtClean="0">
                          <a:solidFill>
                            <a:srgbClr val="0000FF"/>
                          </a:solidFill>
                          <a:effectLst>
                            <a:outerShdw blurRad="38100" dist="38100" dir="2700000" algn="tl">
                              <a:srgbClr val="C0C0C0"/>
                            </a:outerShdw>
                          </a:effectLst>
                        </a:rPr>
                        <a:t>budget</a:t>
                      </a:r>
                      <a:endParaRPr lang="zh-CN" altLang="en-US" dirty="0"/>
                    </a:p>
                  </a:txBody>
                  <a:tcPr/>
                </a:tc>
                <a:extLst>
                  <a:ext uri="{0D108BD9-81ED-4DB2-BD59-A6C34878D82A}">
                    <a16:rowId xmlns:a16="http://schemas.microsoft.com/office/drawing/2014/main" val="1762219267"/>
                  </a:ext>
                </a:extLst>
              </a:tr>
              <a:tr h="370840">
                <a:tc>
                  <a:txBody>
                    <a:bodyPr/>
                    <a:lstStyle/>
                    <a:p>
                      <a:pPr algn="ctr"/>
                      <a:r>
                        <a:rPr lang="en-US" altLang="zh-CN" dirty="0" smtClean="0"/>
                        <a:t>d1</a:t>
                      </a:r>
                      <a:endParaRPr lang="zh-CN" altLang="en-US" dirty="0"/>
                    </a:p>
                  </a:txBody>
                  <a:tcPr/>
                </a:tc>
                <a:tc>
                  <a:txBody>
                    <a:bodyPr/>
                    <a:lstStyle/>
                    <a:p>
                      <a:pPr algn="ctr"/>
                      <a:r>
                        <a:rPr lang="en-US" altLang="zh-CN" dirty="0" smtClean="0"/>
                        <a:t>d2</a:t>
                      </a:r>
                      <a:endParaRPr lang="zh-CN" altLang="en-US" dirty="0"/>
                    </a:p>
                  </a:txBody>
                  <a:tcPr/>
                </a:tc>
                <a:tc>
                  <a:txBody>
                    <a:bodyPr/>
                    <a:lstStyle/>
                    <a:p>
                      <a:pPr algn="ctr"/>
                      <a:r>
                        <a:rPr lang="en-US" altLang="zh-CN" dirty="0" smtClean="0"/>
                        <a:t>10</a:t>
                      </a:r>
                      <a:endParaRPr lang="zh-CN" altLang="en-US" dirty="0"/>
                    </a:p>
                  </a:txBody>
                  <a:tcPr/>
                </a:tc>
                <a:extLst>
                  <a:ext uri="{0D108BD9-81ED-4DB2-BD59-A6C34878D82A}">
                    <a16:rowId xmlns:a16="http://schemas.microsoft.com/office/drawing/2014/main" val="3760559875"/>
                  </a:ext>
                </a:extLst>
              </a:tr>
              <a:tr h="370840">
                <a:tc>
                  <a:txBody>
                    <a:bodyPr/>
                    <a:lstStyle/>
                    <a:p>
                      <a:pPr algn="ctr"/>
                      <a:r>
                        <a:rPr lang="en-US" altLang="zh-CN" dirty="0" smtClean="0"/>
                        <a:t>d2</a:t>
                      </a:r>
                      <a:endParaRPr lang="zh-CN" altLang="en-US" dirty="0"/>
                    </a:p>
                  </a:txBody>
                  <a:tcPr/>
                </a:tc>
                <a:tc>
                  <a:txBody>
                    <a:bodyPr/>
                    <a:lstStyle/>
                    <a:p>
                      <a:pPr algn="ctr"/>
                      <a:r>
                        <a:rPr lang="en-US" altLang="zh-CN" dirty="0" smtClean="0"/>
                        <a:t>d3</a:t>
                      </a:r>
                      <a:endParaRPr lang="zh-CN" altLang="en-US" dirty="0"/>
                    </a:p>
                  </a:txBody>
                  <a:tcPr/>
                </a:tc>
                <a:tc>
                  <a:txBody>
                    <a:bodyPr/>
                    <a:lstStyle/>
                    <a:p>
                      <a:pPr algn="ctr"/>
                      <a:r>
                        <a:rPr lang="en-US" altLang="zh-CN" dirty="0" smtClean="0"/>
                        <a:t>100</a:t>
                      </a:r>
                      <a:endParaRPr lang="zh-CN" altLang="en-US" dirty="0"/>
                    </a:p>
                  </a:txBody>
                  <a:tcPr/>
                </a:tc>
                <a:extLst>
                  <a:ext uri="{0D108BD9-81ED-4DB2-BD59-A6C34878D82A}">
                    <a16:rowId xmlns:a16="http://schemas.microsoft.com/office/drawing/2014/main" val="1501604298"/>
                  </a:ext>
                </a:extLst>
              </a:tr>
              <a:tr h="370840">
                <a:tc>
                  <a:txBody>
                    <a:bodyPr/>
                    <a:lstStyle/>
                    <a:p>
                      <a:pPr algn="ctr"/>
                      <a:r>
                        <a:rPr lang="en-US" altLang="zh-CN" dirty="0" smtClean="0"/>
                        <a:t>d3</a:t>
                      </a:r>
                      <a:endParaRPr lang="zh-CN" altLang="en-US" dirty="0"/>
                    </a:p>
                  </a:txBody>
                  <a:tcPr/>
                </a:tc>
                <a:tc>
                  <a:txBody>
                    <a:bodyPr/>
                    <a:lstStyle/>
                    <a:p>
                      <a:pPr algn="ctr"/>
                      <a:r>
                        <a:rPr lang="en-US" altLang="zh-CN" dirty="0" smtClean="0"/>
                        <a:t>null</a:t>
                      </a:r>
                      <a:endParaRPr lang="zh-CN" altLang="en-US" dirty="0"/>
                    </a:p>
                  </a:txBody>
                  <a:tcPr/>
                </a:tc>
                <a:tc>
                  <a:txBody>
                    <a:bodyPr/>
                    <a:lstStyle/>
                    <a:p>
                      <a:pPr algn="ctr"/>
                      <a:r>
                        <a:rPr lang="en-US" altLang="zh-CN" dirty="0" smtClean="0"/>
                        <a:t>500</a:t>
                      </a:r>
                      <a:endParaRPr lang="zh-CN" altLang="en-US" dirty="0"/>
                    </a:p>
                  </a:txBody>
                  <a:tcPr/>
                </a:tc>
                <a:extLst>
                  <a:ext uri="{0D108BD9-81ED-4DB2-BD59-A6C34878D82A}">
                    <a16:rowId xmlns:a16="http://schemas.microsoft.com/office/drawing/2014/main" val="160234669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681868826"/>
              </p:ext>
            </p:extLst>
          </p:nvPr>
        </p:nvGraphicFramePr>
        <p:xfrm>
          <a:off x="539552" y="4681944"/>
          <a:ext cx="5342682" cy="1483360"/>
        </p:xfrm>
        <a:graphic>
          <a:graphicData uri="http://schemas.openxmlformats.org/drawingml/2006/table">
            <a:tbl>
              <a:tblPr firstRow="1" bandRow="1">
                <a:tableStyleId>{5C22544A-7EE6-4342-B048-85BDC9FD1C3A}</a:tableStyleId>
              </a:tblPr>
              <a:tblGrid>
                <a:gridCol w="1780894">
                  <a:extLst>
                    <a:ext uri="{9D8B030D-6E8A-4147-A177-3AD203B41FA5}">
                      <a16:colId xmlns:a16="http://schemas.microsoft.com/office/drawing/2014/main" val="2681454471"/>
                    </a:ext>
                  </a:extLst>
                </a:gridCol>
                <a:gridCol w="1780894">
                  <a:extLst>
                    <a:ext uri="{9D8B030D-6E8A-4147-A177-3AD203B41FA5}">
                      <a16:colId xmlns:a16="http://schemas.microsoft.com/office/drawing/2014/main" val="1652489137"/>
                    </a:ext>
                  </a:extLst>
                </a:gridCol>
                <a:gridCol w="1780894">
                  <a:extLst>
                    <a:ext uri="{9D8B030D-6E8A-4147-A177-3AD203B41FA5}">
                      <a16:colId xmlns:a16="http://schemas.microsoft.com/office/drawing/2014/main" val="232191442"/>
                    </a:ext>
                  </a:extLst>
                </a:gridCol>
              </a:tblGrid>
              <a:tr h="370840">
                <a:tc>
                  <a:txBody>
                    <a:bodyPr/>
                    <a:lstStyle/>
                    <a:p>
                      <a:pPr algn="ctr"/>
                      <a:r>
                        <a:rPr lang="en-US" altLang="zh-CN" dirty="0" err="1" smtClean="0">
                          <a:solidFill>
                            <a:srgbClr val="0000FF"/>
                          </a:solidFill>
                          <a:effectLst>
                            <a:outerShdw blurRad="38100" dist="38100" dir="2700000" algn="tl">
                              <a:srgbClr val="C0C0C0"/>
                            </a:outerShdw>
                          </a:effectLst>
                        </a:rPr>
                        <a:t>dept_name</a:t>
                      </a:r>
                      <a:r>
                        <a:rPr lang="en-US" altLang="zh-CN" dirty="0" smtClean="0">
                          <a:solidFill>
                            <a:srgbClr val="0000FF"/>
                          </a:solidFill>
                          <a:effectLst>
                            <a:outerShdw blurRad="38100" dist="38100" dir="2700000" algn="tl">
                              <a:srgbClr val="C0C0C0"/>
                            </a:outerShdw>
                          </a:effectLst>
                        </a:rPr>
                        <a:t> </a:t>
                      </a:r>
                      <a:endParaRPr lang="zh-CN" altLang="en-US" dirty="0"/>
                    </a:p>
                  </a:txBody>
                  <a:tcPr/>
                </a:tc>
                <a:tc>
                  <a:txBody>
                    <a:bodyPr/>
                    <a:lstStyle/>
                    <a:p>
                      <a:pPr algn="ctr"/>
                      <a:r>
                        <a:rPr lang="en-US" altLang="zh-CN" dirty="0" err="1" smtClean="0">
                          <a:solidFill>
                            <a:srgbClr val="0000FF"/>
                          </a:solidFill>
                          <a:effectLst>
                            <a:outerShdw blurRad="38100" dist="38100" dir="2700000" algn="tl">
                              <a:srgbClr val="C0C0C0"/>
                            </a:outerShdw>
                          </a:effectLst>
                        </a:rPr>
                        <a:t>parent_name</a:t>
                      </a:r>
                      <a:endParaRPr lang="zh-CN" altLang="en-US" dirty="0"/>
                    </a:p>
                  </a:txBody>
                  <a:tcPr/>
                </a:tc>
                <a:tc>
                  <a:txBody>
                    <a:bodyPr/>
                    <a:lstStyle/>
                    <a:p>
                      <a:pPr algn="ctr"/>
                      <a:r>
                        <a:rPr lang="en-US" altLang="zh-CN" dirty="0" smtClean="0">
                          <a:solidFill>
                            <a:srgbClr val="0000FF"/>
                          </a:solidFill>
                          <a:effectLst>
                            <a:outerShdw blurRad="38100" dist="38100" dir="2700000" algn="tl">
                              <a:srgbClr val="C0C0C0"/>
                            </a:outerShdw>
                          </a:effectLst>
                        </a:rPr>
                        <a:t>budget</a:t>
                      </a:r>
                      <a:endParaRPr lang="zh-CN" altLang="en-US" dirty="0"/>
                    </a:p>
                  </a:txBody>
                  <a:tcPr/>
                </a:tc>
                <a:extLst>
                  <a:ext uri="{0D108BD9-81ED-4DB2-BD59-A6C34878D82A}">
                    <a16:rowId xmlns:a16="http://schemas.microsoft.com/office/drawing/2014/main" val="1762219267"/>
                  </a:ext>
                </a:extLst>
              </a:tr>
              <a:tr h="370840">
                <a:tc>
                  <a:txBody>
                    <a:bodyPr/>
                    <a:lstStyle/>
                    <a:p>
                      <a:pPr algn="ctr"/>
                      <a:r>
                        <a:rPr lang="en-US" altLang="zh-CN" dirty="0" smtClean="0"/>
                        <a:t>d1</a:t>
                      </a:r>
                      <a:endParaRPr lang="zh-CN" altLang="en-US" dirty="0"/>
                    </a:p>
                  </a:txBody>
                  <a:tcPr/>
                </a:tc>
                <a:tc>
                  <a:txBody>
                    <a:bodyPr/>
                    <a:lstStyle/>
                    <a:p>
                      <a:pPr algn="ctr"/>
                      <a:r>
                        <a:rPr lang="en-US" altLang="zh-CN" dirty="0" smtClean="0"/>
                        <a:t>d2</a:t>
                      </a:r>
                      <a:endParaRPr lang="zh-CN" altLang="en-US" dirty="0"/>
                    </a:p>
                  </a:txBody>
                  <a:tcPr/>
                </a:tc>
                <a:tc>
                  <a:txBody>
                    <a:bodyPr/>
                    <a:lstStyle/>
                    <a:p>
                      <a:pPr algn="ctr"/>
                      <a:r>
                        <a:rPr lang="en-US" altLang="zh-CN" dirty="0" smtClean="0"/>
                        <a:t>20</a:t>
                      </a:r>
                      <a:endParaRPr lang="zh-CN" altLang="en-US" dirty="0"/>
                    </a:p>
                  </a:txBody>
                  <a:tcPr/>
                </a:tc>
                <a:extLst>
                  <a:ext uri="{0D108BD9-81ED-4DB2-BD59-A6C34878D82A}">
                    <a16:rowId xmlns:a16="http://schemas.microsoft.com/office/drawing/2014/main" val="3760559875"/>
                  </a:ext>
                </a:extLst>
              </a:tr>
              <a:tr h="370840">
                <a:tc>
                  <a:txBody>
                    <a:bodyPr/>
                    <a:lstStyle/>
                    <a:p>
                      <a:pPr algn="ctr"/>
                      <a:r>
                        <a:rPr lang="en-US" altLang="zh-CN" dirty="0" smtClean="0"/>
                        <a:t>d2</a:t>
                      </a:r>
                      <a:endParaRPr lang="zh-CN" altLang="en-US" dirty="0"/>
                    </a:p>
                  </a:txBody>
                  <a:tcPr/>
                </a:tc>
                <a:tc>
                  <a:txBody>
                    <a:bodyPr/>
                    <a:lstStyle/>
                    <a:p>
                      <a:pPr algn="ctr"/>
                      <a:r>
                        <a:rPr lang="en-US" altLang="zh-CN" dirty="0" smtClean="0"/>
                        <a:t>d3</a:t>
                      </a:r>
                      <a:endParaRPr lang="zh-CN" altLang="en-US" dirty="0"/>
                    </a:p>
                  </a:txBody>
                  <a:tcPr/>
                </a:tc>
                <a:tc>
                  <a:txBody>
                    <a:bodyPr/>
                    <a:lstStyle/>
                    <a:p>
                      <a:pPr algn="ctr"/>
                      <a:r>
                        <a:rPr lang="en-US" altLang="zh-CN" dirty="0" smtClean="0"/>
                        <a:t>110</a:t>
                      </a:r>
                      <a:endParaRPr lang="zh-CN" altLang="en-US" dirty="0"/>
                    </a:p>
                  </a:txBody>
                  <a:tcPr/>
                </a:tc>
                <a:extLst>
                  <a:ext uri="{0D108BD9-81ED-4DB2-BD59-A6C34878D82A}">
                    <a16:rowId xmlns:a16="http://schemas.microsoft.com/office/drawing/2014/main" val="1501604298"/>
                  </a:ext>
                </a:extLst>
              </a:tr>
              <a:tr h="370840">
                <a:tc>
                  <a:txBody>
                    <a:bodyPr/>
                    <a:lstStyle/>
                    <a:p>
                      <a:pPr algn="ctr"/>
                      <a:r>
                        <a:rPr lang="en-US" altLang="zh-CN" dirty="0" smtClean="0"/>
                        <a:t>d3</a:t>
                      </a:r>
                      <a:endParaRPr lang="zh-CN" altLang="en-US" dirty="0"/>
                    </a:p>
                  </a:txBody>
                  <a:tcPr/>
                </a:tc>
                <a:tc>
                  <a:txBody>
                    <a:bodyPr/>
                    <a:lstStyle/>
                    <a:p>
                      <a:pPr algn="ctr"/>
                      <a:r>
                        <a:rPr lang="en-US" altLang="zh-CN" dirty="0" smtClean="0"/>
                        <a:t>null</a:t>
                      </a:r>
                      <a:endParaRPr lang="zh-CN" altLang="en-US" dirty="0"/>
                    </a:p>
                  </a:txBody>
                  <a:tcPr/>
                </a:tc>
                <a:tc>
                  <a:txBody>
                    <a:bodyPr/>
                    <a:lstStyle/>
                    <a:p>
                      <a:pPr algn="ctr"/>
                      <a:r>
                        <a:rPr lang="en-US" altLang="zh-CN" dirty="0" smtClean="0"/>
                        <a:t>510</a:t>
                      </a:r>
                      <a:endParaRPr lang="zh-CN" altLang="en-US" dirty="0"/>
                    </a:p>
                  </a:txBody>
                  <a:tcPr/>
                </a:tc>
                <a:extLst>
                  <a:ext uri="{0D108BD9-81ED-4DB2-BD59-A6C34878D82A}">
                    <a16:rowId xmlns:a16="http://schemas.microsoft.com/office/drawing/2014/main" val="1602346696"/>
                  </a:ext>
                </a:extLst>
              </a:tr>
            </a:tbl>
          </a:graphicData>
        </a:graphic>
      </p:graphicFrame>
      <p:sp>
        <p:nvSpPr>
          <p:cNvPr id="3" name="下箭头 2"/>
          <p:cNvSpPr/>
          <p:nvPr/>
        </p:nvSpPr>
        <p:spPr bwMode="auto">
          <a:xfrm>
            <a:off x="2627784" y="3789040"/>
            <a:ext cx="583109" cy="768752"/>
          </a:xfrm>
          <a:prstGeom prst="downArrow">
            <a:avLst/>
          </a:prstGeom>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prstMaterial="legacyMatte">
            <a:bevelT w="13500" h="13500" prst="angle"/>
            <a:bevelB w="13500" h="13500" prst="angle"/>
            <a:extrusionClr>
              <a:schemeClr val="accent1"/>
            </a:extrusionClr>
          </a:sp3d>
        </p:spPr>
        <p:txBody>
          <a:bodyPr vert="horz" wrap="squar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50000"/>
              </a:spcBef>
              <a:spcAft>
                <a:spcPct val="0"/>
              </a:spcAft>
              <a:buClrTx/>
              <a:buSzPct val="60000"/>
              <a:buFontTx/>
              <a:buNone/>
              <a:tabLst/>
            </a:pPr>
            <a:endParaRPr kumimoji="1" lang="zh-CN" altLang="en-US" sz="2000" b="0" i="0" u="none" strike="noStrike" cap="none" normalizeH="0" baseline="0" smtClean="0">
              <a:ln>
                <a:noFill/>
              </a:ln>
              <a:solidFill>
                <a:schemeClr val="hlink"/>
              </a:solidFill>
              <a:effectLst>
                <a:outerShdw blurRad="38100" dist="38100" dir="2700000" algn="tl">
                  <a:srgbClr val="000000">
                    <a:alpha val="43137"/>
                  </a:srgbClr>
                </a:outerShdw>
              </a:effectLst>
              <a:latin typeface="Tahoma" pitchFamily="34" charset="0"/>
              <a:ea typeface="楷体_GB2312" pitchFamily="49" charset="-122"/>
            </a:endParaRPr>
          </a:p>
        </p:txBody>
      </p:sp>
    </p:spTree>
    <p:extLst>
      <p:ext uri="{BB962C8B-B14F-4D97-AF65-F5344CB8AC3E}">
        <p14:creationId xmlns:p14="http://schemas.microsoft.com/office/powerpoint/2010/main" val="39607304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pPr eaLnBrk="1" hangingPunct="1">
              <a:defRPr/>
            </a:pPr>
            <a:r>
              <a:rPr lang="zh-CN" altLang="en-US" smtClean="0"/>
              <a:t>递归触发器</a:t>
            </a:r>
          </a:p>
        </p:txBody>
      </p:sp>
      <p:sp>
        <p:nvSpPr>
          <p:cNvPr id="788484" name="Rectangle 4"/>
          <p:cNvSpPr>
            <a:spLocks noChangeArrowheads="1"/>
          </p:cNvSpPr>
          <p:nvPr/>
        </p:nvSpPr>
        <p:spPr bwMode="auto">
          <a:xfrm>
            <a:off x="395536" y="1412776"/>
            <a:ext cx="8207375" cy="4001095"/>
          </a:xfrm>
          <a:prstGeom prst="rect">
            <a:avLst/>
          </a:prstGeom>
          <a:solidFill>
            <a:schemeClr val="bg1"/>
          </a:solidFill>
          <a:ln w="9525" algn="ctr">
            <a:noFill/>
            <a:miter lim="800000"/>
            <a:headEnd/>
            <a:tailEnd/>
          </a:ln>
          <a:effectLst/>
        </p:spPr>
        <p:txBody>
          <a:bodyPr>
            <a:spAutoFit/>
          </a:bodyPr>
          <a:lstStyle/>
          <a:p>
            <a:pPr marL="342900" indent="-342900" algn="l">
              <a:lnSpc>
                <a:spcPct val="150000"/>
              </a:lnSpc>
              <a:spcBef>
                <a:spcPct val="10000"/>
              </a:spcBef>
              <a:defRPr/>
            </a:pPr>
            <a:r>
              <a:rPr lang="en-US" altLang="zh-CN" dirty="0">
                <a:solidFill>
                  <a:srgbClr val="0000FF"/>
                </a:solidFill>
                <a:effectLst>
                  <a:outerShdw blurRad="38100" dist="38100" dir="2700000" algn="tl">
                    <a:srgbClr val="C0C0C0"/>
                  </a:outerShdw>
                </a:effectLst>
              </a:rPr>
              <a:t>create trigger  budget on  </a:t>
            </a:r>
            <a:r>
              <a:rPr lang="en-US" altLang="zh-CN" dirty="0" err="1">
                <a:solidFill>
                  <a:srgbClr val="0000FF"/>
                </a:solidFill>
                <a:effectLst>
                  <a:outerShdw blurRad="38100" dist="38100" dir="2700000" algn="tl">
                    <a:srgbClr val="C0C0C0"/>
                  </a:outerShdw>
                </a:effectLst>
              </a:rPr>
              <a:t>dept</a:t>
            </a:r>
            <a:r>
              <a:rPr lang="en-US" altLang="zh-CN" dirty="0">
                <a:solidFill>
                  <a:srgbClr val="0000FF"/>
                </a:solidFill>
                <a:effectLst>
                  <a:outerShdw blurRad="38100" dist="38100" dir="2700000" algn="tl">
                    <a:srgbClr val="C0C0C0"/>
                  </a:outerShdw>
                </a:effectLst>
              </a:rPr>
              <a:t> after update</a:t>
            </a:r>
          </a:p>
          <a:p>
            <a:pPr marL="342900" indent="-342900" algn="l">
              <a:lnSpc>
                <a:spcPct val="150000"/>
              </a:lnSpc>
              <a:spcBef>
                <a:spcPct val="10000"/>
              </a:spcBef>
              <a:defRPr/>
            </a:pPr>
            <a:r>
              <a:rPr lang="en-US" altLang="zh-CN" dirty="0">
                <a:solidFill>
                  <a:srgbClr val="0000FF"/>
                </a:solidFill>
                <a:effectLst>
                  <a:outerShdw blurRad="38100" dist="38100" dir="2700000" algn="tl">
                    <a:srgbClr val="C0C0C0"/>
                  </a:outerShdw>
                </a:effectLst>
              </a:rPr>
              <a:t>as</a:t>
            </a:r>
          </a:p>
          <a:p>
            <a:pPr marL="342900" indent="-342900" algn="l">
              <a:lnSpc>
                <a:spcPct val="150000"/>
              </a:lnSpc>
              <a:spcBef>
                <a:spcPct val="10000"/>
              </a:spcBef>
              <a:defRPr/>
            </a:pPr>
            <a:r>
              <a:rPr lang="en-US" altLang="zh-CN" dirty="0" smtClean="0">
                <a:solidFill>
                  <a:srgbClr val="0000FF"/>
                </a:solidFill>
                <a:effectLst>
                  <a:outerShdw blurRad="38100" dist="38100" dir="2700000" algn="tl">
                    <a:srgbClr val="C0C0C0"/>
                  </a:outerShdw>
                </a:effectLst>
              </a:rPr>
              <a:t>if </a:t>
            </a:r>
            <a:r>
              <a:rPr lang="en-US" altLang="zh-CN" dirty="0">
                <a:solidFill>
                  <a:srgbClr val="0000FF"/>
                </a:solidFill>
                <a:effectLst>
                  <a:outerShdw blurRad="38100" dist="38100" dir="2700000" algn="tl">
                    <a:srgbClr val="C0C0C0"/>
                  </a:outerShdw>
                </a:effectLst>
              </a:rPr>
              <a:t>(select </a:t>
            </a:r>
            <a:r>
              <a:rPr lang="en-US" altLang="zh-CN" dirty="0" err="1">
                <a:solidFill>
                  <a:srgbClr val="0000FF"/>
                </a:solidFill>
                <a:effectLst>
                  <a:outerShdw blurRad="38100" dist="38100" dir="2700000" algn="tl">
                    <a:srgbClr val="C0C0C0"/>
                  </a:outerShdw>
                </a:effectLst>
              </a:rPr>
              <a:t>parent_name</a:t>
            </a:r>
            <a:r>
              <a:rPr lang="en-US" altLang="zh-CN" dirty="0">
                <a:solidFill>
                  <a:srgbClr val="0000FF"/>
                </a:solidFill>
                <a:effectLst>
                  <a:outerShdw blurRad="38100" dist="38100" dir="2700000" algn="tl">
                    <a:srgbClr val="C0C0C0"/>
                  </a:outerShdw>
                </a:effectLst>
              </a:rPr>
              <a:t> from inserted) is null return</a:t>
            </a:r>
          </a:p>
          <a:p>
            <a:pPr marL="342900" indent="-342900" algn="l">
              <a:lnSpc>
                <a:spcPct val="150000"/>
              </a:lnSpc>
              <a:spcBef>
                <a:spcPct val="10000"/>
              </a:spcBef>
              <a:defRPr/>
            </a:pPr>
            <a:endParaRPr lang="en-US" altLang="zh-CN" dirty="0" smtClean="0">
              <a:solidFill>
                <a:srgbClr val="0000FF"/>
              </a:solidFill>
              <a:effectLst>
                <a:outerShdw blurRad="38100" dist="38100" dir="2700000" algn="tl">
                  <a:srgbClr val="C0C0C0"/>
                </a:outerShdw>
              </a:effectLst>
            </a:endParaRPr>
          </a:p>
          <a:p>
            <a:pPr marL="342900" indent="-342900" algn="l">
              <a:lnSpc>
                <a:spcPct val="150000"/>
              </a:lnSpc>
              <a:spcBef>
                <a:spcPct val="10000"/>
              </a:spcBef>
              <a:defRPr/>
            </a:pPr>
            <a:r>
              <a:rPr lang="en-US" altLang="zh-CN" dirty="0" smtClean="0">
                <a:solidFill>
                  <a:srgbClr val="0000FF"/>
                </a:solidFill>
                <a:effectLst>
                  <a:outerShdw blurRad="38100" dist="38100" dir="2700000" algn="tl">
                    <a:srgbClr val="C0C0C0"/>
                  </a:outerShdw>
                </a:effectLst>
              </a:rPr>
              <a:t>update </a:t>
            </a:r>
            <a:r>
              <a:rPr lang="en-US" altLang="zh-CN" dirty="0">
                <a:solidFill>
                  <a:srgbClr val="0000FF"/>
                </a:solidFill>
                <a:effectLst>
                  <a:outerShdw blurRad="38100" dist="38100" dir="2700000" algn="tl">
                    <a:srgbClr val="C0C0C0"/>
                  </a:outerShdw>
                </a:effectLst>
              </a:rPr>
              <a:t>	</a:t>
            </a:r>
            <a:r>
              <a:rPr lang="en-US" altLang="zh-CN" dirty="0" err="1">
                <a:solidFill>
                  <a:srgbClr val="0000FF"/>
                </a:solidFill>
                <a:effectLst>
                  <a:outerShdw blurRad="38100" dist="38100" dir="2700000" algn="tl">
                    <a:srgbClr val="C0C0C0"/>
                  </a:outerShdw>
                </a:effectLst>
              </a:rPr>
              <a:t>dept</a:t>
            </a:r>
            <a:endParaRPr lang="en-US" altLang="zh-CN" dirty="0">
              <a:solidFill>
                <a:srgbClr val="0000FF"/>
              </a:solidFill>
              <a:effectLst>
                <a:outerShdw blurRad="38100" dist="38100" dir="2700000" algn="tl">
                  <a:srgbClr val="C0C0C0"/>
                </a:outerShdw>
              </a:effectLst>
            </a:endParaRPr>
          </a:p>
          <a:p>
            <a:pPr marL="342900" indent="-342900" algn="l">
              <a:lnSpc>
                <a:spcPct val="150000"/>
              </a:lnSpc>
              <a:spcBef>
                <a:spcPct val="10000"/>
              </a:spcBef>
              <a:defRPr/>
            </a:pPr>
            <a:r>
              <a:rPr lang="en-US" altLang="zh-CN" dirty="0">
                <a:solidFill>
                  <a:srgbClr val="0000FF"/>
                </a:solidFill>
                <a:effectLst>
                  <a:outerShdw blurRad="38100" dist="38100" dir="2700000" algn="tl">
                    <a:srgbClr val="C0C0C0"/>
                  </a:outerShdw>
                </a:effectLst>
              </a:rPr>
              <a:t>set	 	budget = budget + (select budget from inserted) </a:t>
            </a:r>
            <a:r>
              <a:rPr lang="en-US" altLang="zh-CN" dirty="0">
                <a:solidFill>
                  <a:srgbClr val="0000FF"/>
                </a:solidFill>
                <a:effectLst>
                  <a:outerShdw blurRad="38100" dist="38100" dir="2700000" algn="tl">
                    <a:srgbClr val="C0C0C0"/>
                  </a:outerShdw>
                </a:effectLst>
                <a:latin typeface="Times New Roman"/>
              </a:rPr>
              <a:t>–</a:t>
            </a:r>
            <a:r>
              <a:rPr lang="en-US" altLang="zh-CN" dirty="0">
                <a:solidFill>
                  <a:srgbClr val="0000FF"/>
                </a:solidFill>
                <a:effectLst>
                  <a:outerShdw blurRad="38100" dist="38100" dir="2700000" algn="tl">
                    <a:srgbClr val="C0C0C0"/>
                  </a:outerShdw>
                </a:effectLst>
              </a:rPr>
              <a:t> </a:t>
            </a:r>
          </a:p>
          <a:p>
            <a:pPr marL="342900" indent="-342900" algn="l">
              <a:lnSpc>
                <a:spcPct val="150000"/>
              </a:lnSpc>
              <a:spcBef>
                <a:spcPct val="10000"/>
              </a:spcBef>
              <a:defRPr/>
            </a:pPr>
            <a:r>
              <a:rPr lang="en-US" altLang="zh-CN" dirty="0">
                <a:solidFill>
                  <a:srgbClr val="0000FF"/>
                </a:solidFill>
                <a:effectLst>
                  <a:outerShdw blurRad="38100" dist="38100" dir="2700000" algn="tl">
                    <a:srgbClr val="C0C0C0"/>
                  </a:outerShdw>
                </a:effectLst>
              </a:rPr>
              <a:t>			(select budget from deleted)</a:t>
            </a:r>
          </a:p>
          <a:p>
            <a:pPr marL="342900" indent="-342900" algn="l">
              <a:lnSpc>
                <a:spcPct val="150000"/>
              </a:lnSpc>
              <a:spcBef>
                <a:spcPct val="10000"/>
              </a:spcBef>
              <a:defRPr/>
            </a:pPr>
            <a:r>
              <a:rPr lang="en-US" altLang="zh-CN" dirty="0">
                <a:solidFill>
                  <a:srgbClr val="0000FF"/>
                </a:solidFill>
                <a:effectLst>
                  <a:outerShdw blurRad="38100" dist="38100" dir="2700000" algn="tl">
                    <a:srgbClr val="C0C0C0"/>
                  </a:outerShdw>
                </a:effectLst>
              </a:rPr>
              <a:t>where 	</a:t>
            </a:r>
            <a:r>
              <a:rPr lang="en-US" altLang="zh-CN" dirty="0" err="1">
                <a:solidFill>
                  <a:srgbClr val="0000FF"/>
                </a:solidFill>
                <a:effectLst>
                  <a:outerShdw blurRad="38100" dist="38100" dir="2700000" algn="tl">
                    <a:srgbClr val="C0C0C0"/>
                  </a:outerShdw>
                </a:effectLst>
              </a:rPr>
              <a:t>dept_name</a:t>
            </a:r>
            <a:r>
              <a:rPr lang="en-US" altLang="zh-CN" dirty="0">
                <a:solidFill>
                  <a:srgbClr val="0000FF"/>
                </a:solidFill>
                <a:effectLst>
                  <a:outerShdw blurRad="38100" dist="38100" dir="2700000" algn="tl">
                    <a:srgbClr val="C0C0C0"/>
                  </a:outerShdw>
                </a:effectLst>
              </a:rPr>
              <a:t> = (select </a:t>
            </a:r>
            <a:r>
              <a:rPr lang="en-US" altLang="zh-CN" dirty="0" err="1">
                <a:solidFill>
                  <a:srgbClr val="0000FF"/>
                </a:solidFill>
                <a:effectLst>
                  <a:outerShdw blurRad="38100" dist="38100" dir="2700000" algn="tl">
                    <a:srgbClr val="C0C0C0"/>
                  </a:outerShdw>
                </a:effectLst>
              </a:rPr>
              <a:t>parent_name</a:t>
            </a:r>
            <a:r>
              <a:rPr lang="en-US" altLang="zh-CN" dirty="0">
                <a:solidFill>
                  <a:srgbClr val="0000FF"/>
                </a:solidFill>
                <a:effectLst>
                  <a:outerShdw blurRad="38100" dist="38100" dir="2700000" algn="tl">
                    <a:srgbClr val="C0C0C0"/>
                  </a:outerShdw>
                </a:effectLst>
              </a:rPr>
              <a:t> from inserted)</a:t>
            </a:r>
          </a:p>
        </p:txBody>
      </p:sp>
      <p:sp>
        <p:nvSpPr>
          <p:cNvPr id="788487" name="Rectangle 7"/>
          <p:cNvSpPr>
            <a:spLocks noChangeArrowheads="1"/>
          </p:cNvSpPr>
          <p:nvPr/>
        </p:nvSpPr>
        <p:spPr bwMode="auto">
          <a:xfrm>
            <a:off x="611188" y="6140450"/>
            <a:ext cx="7416800" cy="457200"/>
          </a:xfrm>
          <a:prstGeom prst="rect">
            <a:avLst/>
          </a:prstGeom>
          <a:noFill/>
          <a:ln w="9525" algn="ctr">
            <a:noFill/>
            <a:miter lim="800000"/>
            <a:headEnd/>
            <a:tailEnd/>
          </a:ln>
          <a:effectLst/>
        </p:spPr>
        <p:txBody>
          <a:bodyPr>
            <a:spAutoFit/>
            <a:flatTx/>
          </a:bodyPr>
          <a:lstStyle/>
          <a:p>
            <a:pPr marL="342900" indent="-342900">
              <a:defRPr/>
            </a:pPr>
            <a:r>
              <a:rPr lang="en-US" altLang="zh-CN" sz="2400">
                <a:solidFill>
                  <a:srgbClr val="6600CC"/>
                </a:solidFill>
                <a:effectLst>
                  <a:outerShdw blurRad="38100" dist="38100" dir="2700000" algn="tl">
                    <a:srgbClr val="C0C0C0"/>
                  </a:outerShdw>
                </a:effectLst>
              </a:rPr>
              <a:t>exec  sp_dboption university, 'recursive triggers', true</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1268413"/>
            <a:ext cx="2381250" cy="1790700"/>
          </a:xfrm>
          <a:prstGeom prst="rect">
            <a:avLst/>
          </a:prstGeom>
        </p:spPr>
      </p:pic>
    </p:spTree>
    <p:extLst>
      <p:ext uri="{BB962C8B-B14F-4D97-AF65-F5344CB8AC3E}">
        <p14:creationId xmlns:p14="http://schemas.microsoft.com/office/powerpoint/2010/main" val="29392379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eaLnBrk="1" hangingPunct="1">
              <a:defRPr/>
            </a:pPr>
            <a:r>
              <a:rPr lang="zh-CN" altLang="en-US" dirty="0" smtClean="0"/>
              <a:t>替代触发器</a:t>
            </a:r>
          </a:p>
        </p:txBody>
      </p:sp>
      <p:sp>
        <p:nvSpPr>
          <p:cNvPr id="265219" name="Rectangle 4"/>
          <p:cNvSpPr>
            <a:spLocks noChangeArrowheads="1"/>
          </p:cNvSpPr>
          <p:nvPr/>
        </p:nvSpPr>
        <p:spPr bwMode="auto">
          <a:xfrm>
            <a:off x="1258888" y="1052736"/>
            <a:ext cx="6027737" cy="2769989"/>
          </a:xfrm>
          <a:prstGeom prst="rect">
            <a:avLst/>
          </a:prstGeom>
          <a:noFill/>
          <a:ln w="9525" algn="ctr">
            <a:noFill/>
            <a:miter lim="800000"/>
            <a:headEnd/>
            <a:tailEnd/>
          </a:ln>
        </p:spPr>
        <p:txBody>
          <a:bodyPr>
            <a:spAutoFit/>
          </a:bodyPr>
          <a:lstStyle/>
          <a:p>
            <a:pPr lvl="1" algn="l">
              <a:lnSpc>
                <a:spcPct val="150000"/>
              </a:lnSpc>
              <a:spcBef>
                <a:spcPct val="30000"/>
              </a:spcBef>
            </a:pPr>
            <a:r>
              <a:rPr lang="en-US" altLang="zh-CN" b="1" dirty="0">
                <a:solidFill>
                  <a:srgbClr val="660066"/>
                </a:solidFill>
                <a:effectLst/>
              </a:rPr>
              <a:t>create  view</a:t>
            </a:r>
            <a:r>
              <a:rPr lang="en-US" altLang="zh-CN" dirty="0">
                <a:solidFill>
                  <a:srgbClr val="660066"/>
                </a:solidFill>
                <a:effectLst/>
              </a:rPr>
              <a:t>  COMPUTER_PROF   </a:t>
            </a:r>
            <a:r>
              <a:rPr lang="en-US" altLang="zh-CN" b="1" dirty="0">
                <a:solidFill>
                  <a:srgbClr val="660066"/>
                </a:solidFill>
                <a:effectLst/>
              </a:rPr>
              <a:t>as</a:t>
            </a:r>
            <a:r>
              <a:rPr lang="en-US" altLang="zh-CN" dirty="0">
                <a:solidFill>
                  <a:srgbClr val="660066"/>
                </a:solidFill>
                <a:effectLst/>
              </a:rPr>
              <a:t>  </a:t>
            </a:r>
          </a:p>
          <a:p>
            <a:pPr lvl="1" algn="l">
              <a:lnSpc>
                <a:spcPct val="150000"/>
              </a:lnSpc>
              <a:spcBef>
                <a:spcPct val="30000"/>
              </a:spcBef>
            </a:pPr>
            <a:r>
              <a:rPr lang="en-US" altLang="zh-CN" dirty="0">
                <a:solidFill>
                  <a:srgbClr val="660066"/>
                </a:solidFill>
                <a:effectLst/>
              </a:rPr>
              <a:t>	(</a:t>
            </a:r>
            <a:r>
              <a:rPr lang="en-US" altLang="zh-CN" b="1" dirty="0">
                <a:solidFill>
                  <a:srgbClr val="660066"/>
                </a:solidFill>
                <a:effectLst/>
              </a:rPr>
              <a:t>select</a:t>
            </a:r>
            <a:r>
              <a:rPr lang="en-US" altLang="zh-CN" dirty="0">
                <a:solidFill>
                  <a:srgbClr val="660066"/>
                </a:solidFill>
                <a:effectLst/>
              </a:rPr>
              <a:t>  P# , PNAME , SAL  </a:t>
            </a:r>
          </a:p>
          <a:p>
            <a:pPr lvl="1" algn="l">
              <a:lnSpc>
                <a:spcPct val="150000"/>
              </a:lnSpc>
              <a:spcBef>
                <a:spcPct val="30000"/>
              </a:spcBef>
            </a:pPr>
            <a:r>
              <a:rPr lang="en-US" altLang="zh-CN" dirty="0">
                <a:solidFill>
                  <a:srgbClr val="660066"/>
                </a:solidFill>
                <a:effectLst/>
              </a:rPr>
              <a:t>	</a:t>
            </a:r>
            <a:r>
              <a:rPr lang="en-US" altLang="zh-CN" b="1" dirty="0">
                <a:solidFill>
                  <a:srgbClr val="660066"/>
                </a:solidFill>
                <a:effectLst/>
              </a:rPr>
              <a:t>from</a:t>
            </a:r>
            <a:r>
              <a:rPr lang="en-US" altLang="zh-CN" dirty="0">
                <a:solidFill>
                  <a:srgbClr val="660066"/>
                </a:solidFill>
                <a:effectLst/>
              </a:rPr>
              <a:t>     PROF</a:t>
            </a:r>
            <a:r>
              <a:rPr lang="zh-CN" altLang="en-US" dirty="0">
                <a:solidFill>
                  <a:srgbClr val="660066"/>
                </a:solidFill>
                <a:effectLst/>
              </a:rPr>
              <a:t>，</a:t>
            </a:r>
            <a:r>
              <a:rPr lang="en-US" altLang="zh-CN" dirty="0">
                <a:solidFill>
                  <a:srgbClr val="660066"/>
                </a:solidFill>
                <a:effectLst/>
              </a:rPr>
              <a:t>DEPT</a:t>
            </a:r>
          </a:p>
          <a:p>
            <a:pPr lvl="1" algn="l">
              <a:lnSpc>
                <a:spcPct val="150000"/>
              </a:lnSpc>
              <a:spcBef>
                <a:spcPct val="30000"/>
              </a:spcBef>
            </a:pPr>
            <a:r>
              <a:rPr lang="en-US" altLang="zh-CN" dirty="0">
                <a:solidFill>
                  <a:srgbClr val="660066"/>
                </a:solidFill>
                <a:effectLst/>
              </a:rPr>
              <a:t>	</a:t>
            </a:r>
            <a:r>
              <a:rPr lang="en-US" altLang="zh-CN" b="1">
                <a:solidFill>
                  <a:srgbClr val="660066"/>
                </a:solidFill>
                <a:effectLst/>
              </a:rPr>
              <a:t>where</a:t>
            </a:r>
            <a:r>
              <a:rPr lang="en-US" altLang="zh-CN">
                <a:solidFill>
                  <a:srgbClr val="660066"/>
                </a:solidFill>
                <a:effectLst/>
              </a:rPr>
              <a:t>   </a:t>
            </a:r>
            <a:r>
              <a:rPr lang="en-US" altLang="zh-CN" smtClean="0">
                <a:solidFill>
                  <a:srgbClr val="660066"/>
                </a:solidFill>
                <a:effectLst/>
              </a:rPr>
              <a:t>PROF.D# </a:t>
            </a:r>
            <a:r>
              <a:rPr lang="en-US" altLang="zh-CN">
                <a:solidFill>
                  <a:srgbClr val="660066"/>
                </a:solidFill>
                <a:effectLst/>
              </a:rPr>
              <a:t>= </a:t>
            </a:r>
            <a:r>
              <a:rPr lang="en-US" altLang="zh-CN" smtClean="0">
                <a:solidFill>
                  <a:srgbClr val="660066"/>
                </a:solidFill>
                <a:effectLst/>
              </a:rPr>
              <a:t>DEPT.D#</a:t>
            </a:r>
            <a:endParaRPr lang="en-US" altLang="zh-CN" dirty="0">
              <a:solidFill>
                <a:srgbClr val="660066"/>
              </a:solidFill>
              <a:effectLst/>
            </a:endParaRPr>
          </a:p>
          <a:p>
            <a:pPr lvl="1" algn="l">
              <a:lnSpc>
                <a:spcPct val="150000"/>
              </a:lnSpc>
              <a:spcBef>
                <a:spcPct val="30000"/>
              </a:spcBef>
            </a:pPr>
            <a:r>
              <a:rPr lang="en-US" altLang="zh-CN" dirty="0">
                <a:solidFill>
                  <a:srgbClr val="660066"/>
                </a:solidFill>
                <a:effectLst/>
              </a:rPr>
              <a:t>	 </a:t>
            </a:r>
            <a:r>
              <a:rPr lang="en-US" altLang="zh-CN" b="1" dirty="0">
                <a:solidFill>
                  <a:srgbClr val="660066"/>
                </a:solidFill>
                <a:effectLst/>
              </a:rPr>
              <a:t>and      </a:t>
            </a:r>
            <a:r>
              <a:rPr lang="en-US" altLang="zh-CN" dirty="0">
                <a:solidFill>
                  <a:srgbClr val="660066"/>
                </a:solidFill>
                <a:effectLst/>
              </a:rPr>
              <a:t>DEPT.DNAME = </a:t>
            </a:r>
            <a:r>
              <a:rPr lang="en-US" altLang="zh-CN" dirty="0">
                <a:solidFill>
                  <a:srgbClr val="660066"/>
                </a:solidFill>
                <a:effectLst/>
                <a:latin typeface="Times New Roman" pitchFamily="18" charset="0"/>
              </a:rPr>
              <a:t>“</a:t>
            </a:r>
            <a:r>
              <a:rPr lang="zh-CN" altLang="en-US" dirty="0">
                <a:solidFill>
                  <a:srgbClr val="660066"/>
                </a:solidFill>
                <a:effectLst/>
              </a:rPr>
              <a:t>计算机系</a:t>
            </a:r>
            <a:r>
              <a:rPr lang="zh-CN" altLang="en-US" dirty="0">
                <a:solidFill>
                  <a:srgbClr val="660066"/>
                </a:solidFill>
                <a:effectLst/>
                <a:latin typeface="Times New Roman" pitchFamily="18" charset="0"/>
              </a:rPr>
              <a:t>”</a:t>
            </a:r>
            <a:r>
              <a:rPr lang="en-US" altLang="zh-CN" dirty="0">
                <a:solidFill>
                  <a:srgbClr val="660066"/>
                </a:solidFill>
                <a:effectLst/>
              </a:rPr>
              <a:t>)</a:t>
            </a:r>
          </a:p>
        </p:txBody>
      </p:sp>
      <p:sp>
        <p:nvSpPr>
          <p:cNvPr id="265220" name="Rectangle 5"/>
          <p:cNvSpPr>
            <a:spLocks noChangeArrowheads="1"/>
          </p:cNvSpPr>
          <p:nvPr/>
        </p:nvSpPr>
        <p:spPr bwMode="auto">
          <a:xfrm>
            <a:off x="1043608" y="3834673"/>
            <a:ext cx="7273552" cy="2834687"/>
          </a:xfrm>
          <a:prstGeom prst="rect">
            <a:avLst/>
          </a:prstGeom>
          <a:noFill/>
          <a:ln w="9525" algn="ctr">
            <a:noFill/>
            <a:miter lim="800000"/>
            <a:headEnd/>
            <a:tailEnd/>
          </a:ln>
        </p:spPr>
        <p:txBody>
          <a:bodyPr wrap="square">
            <a:spAutoFit/>
          </a:bodyPr>
          <a:lstStyle/>
          <a:p>
            <a:pPr lvl="1" algn="l">
              <a:lnSpc>
                <a:spcPct val="150000"/>
              </a:lnSpc>
              <a:spcBef>
                <a:spcPct val="40000"/>
              </a:spcBef>
            </a:pPr>
            <a:r>
              <a:rPr lang="en-US" altLang="zh-CN" b="1" dirty="0">
                <a:solidFill>
                  <a:srgbClr val="0000FF"/>
                </a:solidFill>
                <a:effectLst/>
              </a:rPr>
              <a:t>insert into</a:t>
            </a:r>
            <a:r>
              <a:rPr lang="en-US" altLang="zh-CN" dirty="0">
                <a:solidFill>
                  <a:srgbClr val="0000FF"/>
                </a:solidFill>
                <a:effectLst/>
              </a:rPr>
              <a:t>  COMPUTER_PROF (</a:t>
            </a:r>
            <a:r>
              <a:rPr lang="en-US" altLang="zh-CN" dirty="0">
                <a:solidFill>
                  <a:srgbClr val="0000FF"/>
                </a:solidFill>
                <a:effectLst/>
                <a:latin typeface="Times New Roman" pitchFamily="18" charset="0"/>
              </a:rPr>
              <a:t>‘</a:t>
            </a:r>
            <a:r>
              <a:rPr lang="en-US" altLang="zh-CN" dirty="0">
                <a:solidFill>
                  <a:srgbClr val="0000FF"/>
                </a:solidFill>
                <a:effectLst/>
              </a:rPr>
              <a:t>p01</a:t>
            </a:r>
            <a:r>
              <a:rPr lang="en-US" altLang="zh-CN" dirty="0">
                <a:solidFill>
                  <a:srgbClr val="0000FF"/>
                </a:solidFill>
                <a:effectLst/>
                <a:latin typeface="Times New Roman" pitchFamily="18" charset="0"/>
              </a:rPr>
              <a:t>’</a:t>
            </a:r>
            <a:r>
              <a:rPr lang="en-US" altLang="zh-CN" dirty="0">
                <a:solidFill>
                  <a:srgbClr val="0000FF"/>
                </a:solidFill>
                <a:effectLst/>
              </a:rPr>
              <a:t>, </a:t>
            </a:r>
            <a:r>
              <a:rPr lang="en-US" altLang="zh-CN" dirty="0">
                <a:solidFill>
                  <a:srgbClr val="0000FF"/>
                </a:solidFill>
                <a:effectLst/>
                <a:latin typeface="Times New Roman" pitchFamily="18" charset="0"/>
              </a:rPr>
              <a:t>‘</a:t>
            </a:r>
            <a:r>
              <a:rPr lang="en-US" altLang="zh-CN" dirty="0">
                <a:solidFill>
                  <a:srgbClr val="0000FF"/>
                </a:solidFill>
                <a:effectLst/>
              </a:rPr>
              <a:t>tom</a:t>
            </a:r>
            <a:r>
              <a:rPr lang="en-US" altLang="zh-CN" dirty="0">
                <a:solidFill>
                  <a:srgbClr val="0000FF"/>
                </a:solidFill>
                <a:effectLst/>
                <a:latin typeface="Times New Roman" pitchFamily="18" charset="0"/>
              </a:rPr>
              <a:t>’</a:t>
            </a:r>
            <a:r>
              <a:rPr lang="en-US" altLang="zh-CN" dirty="0">
                <a:solidFill>
                  <a:srgbClr val="0000FF"/>
                </a:solidFill>
                <a:effectLst/>
              </a:rPr>
              <a:t>, 800</a:t>
            </a:r>
            <a:r>
              <a:rPr lang="en-US" altLang="zh-CN" dirty="0" smtClean="0">
                <a:solidFill>
                  <a:srgbClr val="0000FF"/>
                </a:solidFill>
                <a:effectLst/>
              </a:rPr>
              <a:t>)</a:t>
            </a:r>
          </a:p>
          <a:p>
            <a:pPr lvl="1">
              <a:lnSpc>
                <a:spcPct val="150000"/>
              </a:lnSpc>
              <a:spcBef>
                <a:spcPct val="40000"/>
              </a:spcBef>
            </a:pPr>
            <a:r>
              <a:rPr lang="zh-CN" altLang="en-US" dirty="0" smtClean="0">
                <a:solidFill>
                  <a:srgbClr val="0000FF"/>
                </a:solidFill>
                <a:effectLst/>
              </a:rPr>
              <a:t>转化为：</a:t>
            </a:r>
            <a:endParaRPr lang="en-US" altLang="zh-CN" dirty="0">
              <a:solidFill>
                <a:srgbClr val="0000FF"/>
              </a:solidFill>
              <a:effectLst/>
            </a:endParaRPr>
          </a:p>
          <a:p>
            <a:pPr lvl="1" algn="l">
              <a:lnSpc>
                <a:spcPct val="150000"/>
              </a:lnSpc>
              <a:spcBef>
                <a:spcPct val="40000"/>
              </a:spcBef>
            </a:pPr>
            <a:r>
              <a:rPr lang="en-US" altLang="zh-CN" b="1" dirty="0">
                <a:solidFill>
                  <a:srgbClr val="0000FF"/>
                </a:solidFill>
                <a:effectLst/>
              </a:rPr>
              <a:t>insert into</a:t>
            </a:r>
            <a:r>
              <a:rPr lang="en-US" altLang="zh-CN" dirty="0">
                <a:solidFill>
                  <a:srgbClr val="0000FF"/>
                </a:solidFill>
                <a:effectLst/>
              </a:rPr>
              <a:t>  PROF (</a:t>
            </a:r>
            <a:r>
              <a:rPr lang="en-US" altLang="zh-CN" dirty="0">
                <a:solidFill>
                  <a:srgbClr val="0000FF"/>
                </a:solidFill>
                <a:effectLst/>
                <a:latin typeface="Times New Roman" pitchFamily="18" charset="0"/>
              </a:rPr>
              <a:t>‘</a:t>
            </a:r>
            <a:r>
              <a:rPr lang="en-US" altLang="zh-CN" dirty="0">
                <a:solidFill>
                  <a:srgbClr val="0000FF"/>
                </a:solidFill>
                <a:effectLst/>
              </a:rPr>
              <a:t>p01</a:t>
            </a:r>
            <a:r>
              <a:rPr lang="en-US" altLang="zh-CN" dirty="0">
                <a:solidFill>
                  <a:srgbClr val="0000FF"/>
                </a:solidFill>
                <a:effectLst/>
                <a:latin typeface="Times New Roman" pitchFamily="18" charset="0"/>
              </a:rPr>
              <a:t>’</a:t>
            </a:r>
            <a:r>
              <a:rPr lang="en-US" altLang="zh-CN" dirty="0">
                <a:solidFill>
                  <a:srgbClr val="0000FF"/>
                </a:solidFill>
                <a:effectLst/>
              </a:rPr>
              <a:t>, </a:t>
            </a:r>
            <a:r>
              <a:rPr lang="en-US" altLang="zh-CN" dirty="0">
                <a:solidFill>
                  <a:srgbClr val="0000FF"/>
                </a:solidFill>
                <a:effectLst/>
                <a:latin typeface="Times New Roman" pitchFamily="18" charset="0"/>
              </a:rPr>
              <a:t>‘</a:t>
            </a:r>
            <a:r>
              <a:rPr lang="en-US" altLang="zh-CN" dirty="0">
                <a:solidFill>
                  <a:srgbClr val="0000FF"/>
                </a:solidFill>
                <a:effectLst/>
              </a:rPr>
              <a:t>tom</a:t>
            </a:r>
            <a:r>
              <a:rPr lang="en-US" altLang="zh-CN" dirty="0">
                <a:solidFill>
                  <a:srgbClr val="0000FF"/>
                </a:solidFill>
                <a:effectLst/>
                <a:latin typeface="Times New Roman" pitchFamily="18" charset="0"/>
              </a:rPr>
              <a:t>’</a:t>
            </a:r>
            <a:r>
              <a:rPr lang="en-US" altLang="zh-CN" dirty="0">
                <a:solidFill>
                  <a:srgbClr val="0000FF"/>
                </a:solidFill>
                <a:effectLst/>
              </a:rPr>
              <a:t>, 800, null, </a:t>
            </a:r>
            <a:r>
              <a:rPr lang="en-US" altLang="zh-CN" dirty="0">
                <a:effectLst/>
              </a:rPr>
              <a:t>null</a:t>
            </a:r>
            <a:r>
              <a:rPr lang="en-US" altLang="zh-CN" dirty="0" smtClean="0">
                <a:solidFill>
                  <a:srgbClr val="0000FF"/>
                </a:solidFill>
                <a:effectLst/>
              </a:rPr>
              <a:t>)</a:t>
            </a:r>
          </a:p>
          <a:p>
            <a:pPr lvl="1">
              <a:lnSpc>
                <a:spcPct val="150000"/>
              </a:lnSpc>
              <a:spcBef>
                <a:spcPct val="40000"/>
              </a:spcBef>
            </a:pPr>
            <a:r>
              <a:rPr lang="zh-CN" altLang="en-US" dirty="0" smtClean="0">
                <a:solidFill>
                  <a:srgbClr val="0000FF"/>
                </a:solidFill>
                <a:effectLst/>
              </a:rPr>
              <a:t>我们所期望的：</a:t>
            </a:r>
            <a:endParaRPr lang="en-US" altLang="zh-CN" dirty="0" smtClean="0">
              <a:solidFill>
                <a:srgbClr val="0000FF"/>
              </a:solidFill>
              <a:effectLst/>
            </a:endParaRPr>
          </a:p>
          <a:p>
            <a:pPr lvl="1" algn="l">
              <a:lnSpc>
                <a:spcPct val="150000"/>
              </a:lnSpc>
              <a:spcBef>
                <a:spcPct val="40000"/>
              </a:spcBef>
            </a:pPr>
            <a:r>
              <a:rPr lang="en-US" altLang="zh-CN" b="1" dirty="0" smtClean="0">
                <a:solidFill>
                  <a:srgbClr val="0000FF"/>
                </a:solidFill>
                <a:effectLst/>
              </a:rPr>
              <a:t>insert into</a:t>
            </a:r>
            <a:r>
              <a:rPr lang="en-US" altLang="zh-CN" dirty="0" smtClean="0">
                <a:solidFill>
                  <a:srgbClr val="0000FF"/>
                </a:solidFill>
                <a:effectLst/>
              </a:rPr>
              <a:t>  PROF (</a:t>
            </a:r>
            <a:r>
              <a:rPr lang="en-US" altLang="zh-CN" dirty="0" smtClean="0">
                <a:solidFill>
                  <a:srgbClr val="0000FF"/>
                </a:solidFill>
                <a:effectLst/>
                <a:latin typeface="Times New Roman" pitchFamily="18" charset="0"/>
              </a:rPr>
              <a:t>‘</a:t>
            </a:r>
            <a:r>
              <a:rPr lang="en-US" altLang="zh-CN" dirty="0" smtClean="0">
                <a:solidFill>
                  <a:srgbClr val="0000FF"/>
                </a:solidFill>
                <a:effectLst/>
              </a:rPr>
              <a:t>p01</a:t>
            </a:r>
            <a:r>
              <a:rPr lang="en-US" altLang="zh-CN" dirty="0" smtClean="0">
                <a:solidFill>
                  <a:srgbClr val="0000FF"/>
                </a:solidFill>
                <a:effectLst/>
                <a:latin typeface="Times New Roman" pitchFamily="18" charset="0"/>
              </a:rPr>
              <a:t>’</a:t>
            </a:r>
            <a:r>
              <a:rPr lang="en-US" altLang="zh-CN" dirty="0" smtClean="0">
                <a:solidFill>
                  <a:srgbClr val="0000FF"/>
                </a:solidFill>
                <a:effectLst/>
              </a:rPr>
              <a:t>, </a:t>
            </a:r>
            <a:r>
              <a:rPr lang="en-US" altLang="zh-CN" dirty="0" smtClean="0">
                <a:solidFill>
                  <a:srgbClr val="0000FF"/>
                </a:solidFill>
                <a:effectLst/>
                <a:latin typeface="Times New Roman" pitchFamily="18" charset="0"/>
              </a:rPr>
              <a:t>‘</a:t>
            </a:r>
            <a:r>
              <a:rPr lang="en-US" altLang="zh-CN" dirty="0" smtClean="0">
                <a:solidFill>
                  <a:srgbClr val="0000FF"/>
                </a:solidFill>
                <a:effectLst/>
              </a:rPr>
              <a:t>tom</a:t>
            </a:r>
            <a:r>
              <a:rPr lang="en-US" altLang="zh-CN" dirty="0" smtClean="0">
                <a:solidFill>
                  <a:srgbClr val="0000FF"/>
                </a:solidFill>
                <a:effectLst/>
                <a:latin typeface="Times New Roman" pitchFamily="18" charset="0"/>
              </a:rPr>
              <a:t>’</a:t>
            </a:r>
            <a:r>
              <a:rPr lang="en-US" altLang="zh-CN" dirty="0" smtClean="0">
                <a:solidFill>
                  <a:srgbClr val="0000FF"/>
                </a:solidFill>
                <a:effectLst/>
              </a:rPr>
              <a:t>, 800, null, ‘</a:t>
            </a:r>
            <a:r>
              <a:rPr lang="zh-CN" altLang="en-US" dirty="0" smtClean="0">
                <a:effectLst/>
              </a:rPr>
              <a:t>计算机系系号</a:t>
            </a:r>
            <a:r>
              <a:rPr lang="en-US" altLang="zh-CN" dirty="0" smtClean="0">
                <a:solidFill>
                  <a:srgbClr val="0000FF"/>
                </a:solidFill>
                <a:effectLst/>
              </a:rPr>
              <a:t>’)</a:t>
            </a:r>
            <a:endParaRPr lang="en-US" altLang="zh-CN" dirty="0">
              <a:solidFill>
                <a:srgbClr val="0000FF"/>
              </a:solidFill>
              <a:effectLst/>
            </a:endParaRPr>
          </a:p>
        </p:txBody>
      </p:sp>
    </p:spTree>
    <p:extLst>
      <p:ext uri="{BB962C8B-B14F-4D97-AF65-F5344CB8AC3E}">
        <p14:creationId xmlns:p14="http://schemas.microsoft.com/office/powerpoint/2010/main" val="40874362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pPr eaLnBrk="1" hangingPunct="1">
              <a:defRPr/>
            </a:pPr>
            <a:r>
              <a:rPr lang="zh-CN" altLang="en-US" smtClean="0"/>
              <a:t>注释</a:t>
            </a:r>
          </a:p>
        </p:txBody>
      </p:sp>
      <p:sp>
        <p:nvSpPr>
          <p:cNvPr id="694275" name="Rectangle 3"/>
          <p:cNvSpPr>
            <a:spLocks noGrp="1" noChangeArrowheads="1"/>
          </p:cNvSpPr>
          <p:nvPr>
            <p:ph type="body" idx="1"/>
          </p:nvPr>
        </p:nvSpPr>
        <p:spPr>
          <a:xfrm>
            <a:off x="2339752" y="1052736"/>
            <a:ext cx="4275584" cy="1341512"/>
          </a:xfrm>
        </p:spPr>
        <p:txBody>
          <a:bodyPr/>
          <a:lstStyle/>
          <a:p>
            <a:pPr eaLnBrk="1" hangingPunct="1">
              <a:defRPr/>
            </a:pPr>
            <a:r>
              <a:rPr lang="en-US" altLang="zh-CN" dirty="0" smtClean="0">
                <a:solidFill>
                  <a:schemeClr val="hlink"/>
                </a:solidFill>
              </a:rPr>
              <a:t>/*</a:t>
            </a:r>
            <a:r>
              <a:rPr lang="zh-CN" altLang="en-US" dirty="0" smtClean="0"/>
              <a:t>？？？？？</a:t>
            </a:r>
            <a:r>
              <a:rPr lang="zh-CN" altLang="en-US" dirty="0" smtClean="0">
                <a:solidFill>
                  <a:schemeClr val="hlink"/>
                </a:solidFill>
              </a:rPr>
              <a:t>*</a:t>
            </a:r>
            <a:r>
              <a:rPr lang="en-US" altLang="zh-CN" dirty="0" smtClean="0">
                <a:solidFill>
                  <a:schemeClr val="hlink"/>
                </a:solidFill>
              </a:rPr>
              <a:t>/</a:t>
            </a:r>
          </a:p>
          <a:p>
            <a:pPr eaLnBrk="1" hangingPunct="1">
              <a:defRPr/>
            </a:pPr>
            <a:r>
              <a:rPr lang="en-US" altLang="zh-CN" dirty="0" smtClean="0">
                <a:solidFill>
                  <a:schemeClr val="hlink"/>
                </a:solidFill>
              </a:rPr>
              <a:t>--</a:t>
            </a:r>
            <a:r>
              <a:rPr lang="zh-CN" altLang="en-US" dirty="0" smtClean="0"/>
              <a:t>？？？？？</a:t>
            </a:r>
          </a:p>
          <a:p>
            <a:pPr eaLnBrk="1" hangingPunct="1">
              <a:defRPr/>
            </a:pPr>
            <a:endParaRPr lang="en-US" altLang="zh-CN" dirty="0" smtClean="0"/>
          </a:p>
        </p:txBody>
      </p:sp>
      <p:sp>
        <p:nvSpPr>
          <p:cNvPr id="694276" name="Rectangle 4"/>
          <p:cNvSpPr>
            <a:spLocks noChangeArrowheads="1"/>
          </p:cNvSpPr>
          <p:nvPr/>
        </p:nvSpPr>
        <p:spPr bwMode="auto">
          <a:xfrm>
            <a:off x="431801" y="2204864"/>
            <a:ext cx="3420120" cy="4598182"/>
          </a:xfrm>
          <a:prstGeom prst="rect">
            <a:avLst/>
          </a:prstGeom>
          <a:noFill/>
          <a:ln w="9525">
            <a:noFill/>
            <a:miter lim="800000"/>
            <a:headEnd/>
            <a:tailEnd/>
          </a:ln>
          <a:effectLst/>
        </p:spPr>
        <p:txBody>
          <a:bodyPr wrap="square">
            <a:spAutoFit/>
            <a:flatTx/>
          </a:bodyPr>
          <a:lstStyle/>
          <a:p>
            <a:pPr marL="342900" indent="-342900" algn="just">
              <a:spcBef>
                <a:spcPct val="40000"/>
              </a:spcBef>
              <a:defRPr/>
            </a:pPr>
            <a:r>
              <a:rPr lang="en-US" altLang="zh-CN" sz="2400" dirty="0" smtClean="0">
                <a:effectLst>
                  <a:outerShdw blurRad="38100" dist="38100" dir="2700000" algn="tl">
                    <a:srgbClr val="C0C0C0"/>
                  </a:outerShdw>
                </a:effectLst>
              </a:rPr>
              <a:t>select * from R1</a:t>
            </a:r>
          </a:p>
          <a:p>
            <a:pPr marL="342900" indent="-342900" algn="just">
              <a:spcBef>
                <a:spcPct val="40000"/>
              </a:spcBef>
              <a:defRPr/>
            </a:pPr>
            <a:r>
              <a:rPr lang="en-US" altLang="zh-CN" sz="2400" dirty="0" smtClean="0">
                <a:effectLst>
                  <a:outerShdw blurRad="38100" dist="38100" dir="2700000" algn="tl">
                    <a:srgbClr val="C0C0C0"/>
                  </a:outerShdw>
                </a:effectLst>
              </a:rPr>
              <a:t>/* </a:t>
            </a:r>
            <a:endParaRPr lang="en-US" altLang="zh-CN" sz="2400" dirty="0">
              <a:effectLst>
                <a:outerShdw blurRad="38100" dist="38100" dir="2700000" algn="tl">
                  <a:srgbClr val="C0C0C0"/>
                </a:outerShdw>
              </a:effectLst>
            </a:endParaRPr>
          </a:p>
          <a:p>
            <a:pPr marL="342900" indent="-342900" algn="just">
              <a:spcBef>
                <a:spcPct val="40000"/>
              </a:spcBef>
              <a:defRPr/>
            </a:pPr>
            <a:r>
              <a:rPr lang="en-US" altLang="zh-CN" sz="2400" dirty="0" smtClean="0">
                <a:effectLst>
                  <a:outerShdw blurRad="38100" dist="38100" dir="2700000" algn="tl">
                    <a:srgbClr val="C0C0C0"/>
                  </a:outerShdw>
                </a:effectLst>
              </a:rPr>
              <a:t>go</a:t>
            </a:r>
          </a:p>
          <a:p>
            <a:pPr marL="342900" indent="-342900" algn="just">
              <a:spcBef>
                <a:spcPct val="40000"/>
              </a:spcBef>
              <a:defRPr/>
            </a:pPr>
            <a:r>
              <a:rPr lang="en-US" altLang="zh-CN" sz="2400" dirty="0" smtClean="0">
                <a:effectLst>
                  <a:outerShdw blurRad="38100" dist="38100" dir="2700000" algn="tl">
                    <a:srgbClr val="C0C0C0"/>
                  </a:outerShdw>
                </a:effectLst>
              </a:rPr>
              <a:t>select * from R2</a:t>
            </a:r>
          </a:p>
          <a:p>
            <a:pPr marL="342900" indent="-342900" algn="just">
              <a:spcBef>
                <a:spcPct val="40000"/>
              </a:spcBef>
              <a:defRPr/>
            </a:pPr>
            <a:r>
              <a:rPr lang="en-US" altLang="zh-CN" sz="2400" dirty="0" smtClean="0">
                <a:effectLst>
                  <a:outerShdw blurRad="38100" dist="38100" dir="2700000" algn="tl">
                    <a:srgbClr val="C0C0C0"/>
                  </a:outerShdw>
                </a:effectLst>
              </a:rPr>
              <a:t>select * from R3</a:t>
            </a:r>
          </a:p>
          <a:p>
            <a:pPr marL="342900" indent="-342900" algn="just">
              <a:spcBef>
                <a:spcPct val="40000"/>
              </a:spcBef>
              <a:defRPr/>
            </a:pPr>
            <a:r>
              <a:rPr lang="en-US" altLang="zh-CN" sz="2400" dirty="0" smtClean="0">
                <a:effectLst>
                  <a:outerShdw blurRad="38100" dist="38100" dir="2700000" algn="tl">
                    <a:srgbClr val="C0C0C0"/>
                  </a:outerShdw>
                </a:effectLst>
              </a:rPr>
              <a:t>go</a:t>
            </a:r>
            <a:endParaRPr lang="en-US" altLang="zh-CN" sz="2400" dirty="0">
              <a:effectLst>
                <a:outerShdw blurRad="38100" dist="38100" dir="2700000" algn="tl">
                  <a:srgbClr val="C0C0C0"/>
                </a:outerShdw>
              </a:effectLst>
            </a:endParaRPr>
          </a:p>
          <a:p>
            <a:pPr marL="342900" indent="-342900" algn="just">
              <a:spcBef>
                <a:spcPct val="40000"/>
              </a:spcBef>
              <a:defRPr/>
            </a:pPr>
            <a:r>
              <a:rPr lang="en-US" altLang="zh-CN" sz="2400" dirty="0" smtClean="0">
                <a:effectLst>
                  <a:outerShdw blurRad="38100" dist="38100" dir="2700000" algn="tl">
                    <a:srgbClr val="C0C0C0"/>
                  </a:outerShdw>
                </a:effectLst>
              </a:rPr>
              <a:t>*/</a:t>
            </a:r>
            <a:endParaRPr lang="en-US" altLang="zh-CN" sz="2400" dirty="0">
              <a:effectLst>
                <a:outerShdw blurRad="38100" dist="38100" dir="2700000" algn="tl">
                  <a:srgbClr val="C0C0C0"/>
                </a:outerShdw>
              </a:effectLst>
            </a:endParaRPr>
          </a:p>
          <a:p>
            <a:pPr marL="342900" indent="-342900" algn="just">
              <a:spcBef>
                <a:spcPct val="40000"/>
              </a:spcBef>
              <a:defRPr/>
            </a:pPr>
            <a:r>
              <a:rPr lang="en-US" altLang="zh-CN" sz="2400" dirty="0" smtClean="0">
                <a:effectLst>
                  <a:outerShdw blurRad="38100" dist="38100" dir="2700000" algn="tl">
                    <a:srgbClr val="C0C0C0"/>
                  </a:outerShdw>
                </a:effectLst>
              </a:rPr>
              <a:t>select * from R4</a:t>
            </a:r>
          </a:p>
          <a:p>
            <a:pPr marL="342900" indent="-342900" algn="just">
              <a:spcBef>
                <a:spcPct val="40000"/>
              </a:spcBef>
              <a:defRPr/>
            </a:pPr>
            <a:r>
              <a:rPr lang="en-US" altLang="zh-CN" sz="2400" dirty="0" smtClean="0">
                <a:effectLst>
                  <a:outerShdw blurRad="38100" dist="38100" dir="2700000" algn="tl">
                    <a:srgbClr val="C0C0C0"/>
                  </a:outerShdw>
                </a:effectLst>
              </a:rPr>
              <a:t>go</a:t>
            </a:r>
            <a:endParaRPr lang="en-US" altLang="zh-CN" sz="2400" dirty="0">
              <a:effectLst>
                <a:outerShdw blurRad="38100" dist="38100" dir="2700000" algn="tl">
                  <a:srgbClr val="C0C0C0"/>
                </a:outerShdw>
              </a:effectLst>
            </a:endParaRPr>
          </a:p>
        </p:txBody>
      </p:sp>
      <p:sp>
        <p:nvSpPr>
          <p:cNvPr id="6" name="Rectangle 4"/>
          <p:cNvSpPr>
            <a:spLocks noChangeArrowheads="1"/>
          </p:cNvSpPr>
          <p:nvPr/>
        </p:nvSpPr>
        <p:spPr bwMode="auto">
          <a:xfrm>
            <a:off x="4932040" y="2813149"/>
            <a:ext cx="3852863" cy="3564053"/>
          </a:xfrm>
          <a:prstGeom prst="rect">
            <a:avLst/>
          </a:prstGeom>
          <a:noFill/>
          <a:ln w="9525">
            <a:noFill/>
            <a:miter lim="800000"/>
            <a:headEnd/>
            <a:tailEnd/>
          </a:ln>
          <a:effectLst/>
        </p:spPr>
        <p:txBody>
          <a:bodyPr>
            <a:spAutoFit/>
            <a:flatTx/>
          </a:bodyPr>
          <a:lstStyle/>
          <a:p>
            <a:pPr marL="342900" indent="-342900" algn="just">
              <a:spcBef>
                <a:spcPct val="40000"/>
              </a:spcBef>
              <a:defRPr/>
            </a:pPr>
            <a:r>
              <a:rPr lang="en-US" altLang="zh-CN" sz="2400" dirty="0" smtClean="0">
                <a:effectLst>
                  <a:outerShdw blurRad="38100" dist="38100" dir="2700000" algn="tl">
                    <a:srgbClr val="C0C0C0"/>
                  </a:outerShdw>
                </a:effectLst>
              </a:rPr>
              <a:t>select * from R1</a:t>
            </a:r>
          </a:p>
          <a:p>
            <a:pPr marL="342900" indent="-342900" algn="just">
              <a:spcBef>
                <a:spcPct val="40000"/>
              </a:spcBef>
              <a:defRPr/>
            </a:pPr>
            <a:r>
              <a:rPr lang="en-US" altLang="zh-CN" sz="2400" dirty="0" smtClean="0">
                <a:effectLst>
                  <a:outerShdw blurRad="38100" dist="38100" dir="2700000" algn="tl">
                    <a:srgbClr val="C0C0C0"/>
                  </a:outerShdw>
                </a:effectLst>
              </a:rPr>
              <a:t>--go</a:t>
            </a:r>
          </a:p>
          <a:p>
            <a:pPr marL="342900" indent="-342900" algn="just">
              <a:spcBef>
                <a:spcPct val="40000"/>
              </a:spcBef>
              <a:defRPr/>
            </a:pPr>
            <a:r>
              <a:rPr lang="en-US" altLang="zh-CN" sz="2400" dirty="0" smtClean="0">
                <a:effectLst>
                  <a:outerShdw blurRad="38100" dist="38100" dir="2700000" algn="tl">
                    <a:srgbClr val="C0C0C0"/>
                  </a:outerShdw>
                </a:effectLst>
              </a:rPr>
              <a:t>--select * from R2</a:t>
            </a:r>
          </a:p>
          <a:p>
            <a:pPr marL="342900" indent="-342900" algn="just">
              <a:spcBef>
                <a:spcPct val="40000"/>
              </a:spcBef>
              <a:defRPr/>
            </a:pPr>
            <a:r>
              <a:rPr lang="en-US" altLang="zh-CN" sz="2400" dirty="0" smtClean="0">
                <a:effectLst>
                  <a:outerShdw blurRad="38100" dist="38100" dir="2700000" algn="tl">
                    <a:srgbClr val="C0C0C0"/>
                  </a:outerShdw>
                </a:effectLst>
              </a:rPr>
              <a:t>--select * from R3</a:t>
            </a:r>
          </a:p>
          <a:p>
            <a:pPr marL="342900" indent="-342900" algn="just">
              <a:spcBef>
                <a:spcPct val="40000"/>
              </a:spcBef>
              <a:defRPr/>
            </a:pPr>
            <a:r>
              <a:rPr lang="en-US" altLang="zh-CN" sz="2400" dirty="0" smtClean="0">
                <a:effectLst>
                  <a:outerShdw blurRad="38100" dist="38100" dir="2700000" algn="tl">
                    <a:srgbClr val="C0C0C0"/>
                  </a:outerShdw>
                </a:effectLst>
              </a:rPr>
              <a:t>--go</a:t>
            </a:r>
            <a:endParaRPr lang="en-US" altLang="zh-CN" sz="2400" dirty="0">
              <a:effectLst>
                <a:outerShdw blurRad="38100" dist="38100" dir="2700000" algn="tl">
                  <a:srgbClr val="C0C0C0"/>
                </a:outerShdw>
              </a:effectLst>
            </a:endParaRPr>
          </a:p>
          <a:p>
            <a:pPr marL="342900" indent="-342900" algn="just">
              <a:spcBef>
                <a:spcPct val="40000"/>
              </a:spcBef>
              <a:defRPr/>
            </a:pPr>
            <a:r>
              <a:rPr lang="en-US" altLang="zh-CN" sz="2400" dirty="0" smtClean="0">
                <a:effectLst>
                  <a:outerShdw blurRad="38100" dist="38100" dir="2700000" algn="tl">
                    <a:srgbClr val="C0C0C0"/>
                  </a:outerShdw>
                </a:effectLst>
              </a:rPr>
              <a:t>select * from R4</a:t>
            </a:r>
          </a:p>
          <a:p>
            <a:pPr marL="342900" indent="-342900" algn="just">
              <a:spcBef>
                <a:spcPct val="40000"/>
              </a:spcBef>
              <a:defRPr/>
            </a:pPr>
            <a:r>
              <a:rPr lang="en-US" altLang="zh-CN" sz="2400" dirty="0" smtClean="0">
                <a:effectLst>
                  <a:outerShdw blurRad="38100" dist="38100" dir="2700000" algn="tl">
                    <a:srgbClr val="C0C0C0"/>
                  </a:outerShdw>
                </a:effectLst>
              </a:rPr>
              <a:t>go</a:t>
            </a:r>
            <a:endParaRPr lang="en-US" altLang="zh-CN" sz="2400"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p:txBody>
          <a:bodyPr/>
          <a:lstStyle/>
          <a:p>
            <a:pPr eaLnBrk="1" hangingPunct="1">
              <a:defRPr/>
            </a:pPr>
            <a:r>
              <a:rPr lang="zh-CN" altLang="en-US" dirty="0" smtClean="0"/>
              <a:t>替代触发器</a:t>
            </a:r>
          </a:p>
        </p:txBody>
      </p:sp>
      <p:sp>
        <p:nvSpPr>
          <p:cNvPr id="797702" name="Rectangle 6"/>
          <p:cNvSpPr>
            <a:spLocks noChangeArrowheads="1"/>
          </p:cNvSpPr>
          <p:nvPr/>
        </p:nvSpPr>
        <p:spPr bwMode="auto">
          <a:xfrm>
            <a:off x="1188393" y="1340768"/>
            <a:ext cx="6839991" cy="4739759"/>
          </a:xfrm>
          <a:prstGeom prst="rect">
            <a:avLst/>
          </a:prstGeom>
          <a:noFill/>
          <a:ln w="9525" algn="ctr">
            <a:noFill/>
            <a:miter lim="800000"/>
            <a:headEnd/>
            <a:tailEnd/>
          </a:ln>
          <a:effectLst/>
        </p:spPr>
        <p:txBody>
          <a:bodyPr wrap="square">
            <a:spAutoFit/>
            <a:flatTx/>
          </a:bodyPr>
          <a:lstStyle/>
          <a:p>
            <a:pPr marL="342900" indent="-342900" algn="l">
              <a:lnSpc>
                <a:spcPct val="150000"/>
              </a:lnSpc>
              <a:spcBef>
                <a:spcPct val="20000"/>
              </a:spcBef>
              <a:defRPr/>
            </a:pPr>
            <a:r>
              <a:rPr lang="en-US" altLang="zh-CN" dirty="0">
                <a:solidFill>
                  <a:srgbClr val="6600CC"/>
                </a:solidFill>
                <a:effectLst>
                  <a:outerShdw blurRad="38100" dist="38100" dir="2700000" algn="tl">
                    <a:srgbClr val="C0C0C0"/>
                  </a:outerShdw>
                </a:effectLst>
              </a:rPr>
              <a:t>create trigger INSERT_VIEW on COMPUTER_PROF</a:t>
            </a:r>
          </a:p>
          <a:p>
            <a:pPr marL="342900" indent="-342900" algn="l">
              <a:lnSpc>
                <a:spcPct val="150000"/>
              </a:lnSpc>
              <a:spcBef>
                <a:spcPct val="20000"/>
              </a:spcBef>
              <a:defRPr/>
            </a:pPr>
            <a:r>
              <a:rPr lang="en-US" altLang="zh-CN" dirty="0">
                <a:solidFill>
                  <a:srgbClr val="FF0000"/>
                </a:solidFill>
                <a:effectLst>
                  <a:outerShdw blurRad="38100" dist="38100" dir="2700000" algn="tl">
                    <a:srgbClr val="C0C0C0"/>
                  </a:outerShdw>
                </a:effectLst>
              </a:rPr>
              <a:t>instead of </a:t>
            </a:r>
            <a:r>
              <a:rPr lang="en-US" altLang="zh-CN" dirty="0">
                <a:solidFill>
                  <a:srgbClr val="6600CC"/>
                </a:solidFill>
                <a:effectLst>
                  <a:outerShdw blurRad="38100" dist="38100" dir="2700000" algn="tl">
                    <a:srgbClr val="C0C0C0"/>
                  </a:outerShdw>
                </a:effectLst>
              </a:rPr>
              <a:t>insert</a:t>
            </a:r>
          </a:p>
          <a:p>
            <a:pPr marL="342900" indent="-342900" algn="l">
              <a:lnSpc>
                <a:spcPct val="150000"/>
              </a:lnSpc>
              <a:spcBef>
                <a:spcPct val="20000"/>
              </a:spcBef>
              <a:defRPr/>
            </a:pPr>
            <a:r>
              <a:rPr lang="en-US" altLang="zh-CN" dirty="0">
                <a:solidFill>
                  <a:srgbClr val="6600CC"/>
                </a:solidFill>
                <a:effectLst>
                  <a:outerShdw blurRad="38100" dist="38100" dir="2700000" algn="tl">
                    <a:srgbClr val="C0C0C0"/>
                  </a:outerShdw>
                </a:effectLst>
              </a:rPr>
              <a:t>as </a:t>
            </a:r>
          </a:p>
          <a:p>
            <a:pPr marL="342900" indent="-342900" algn="l">
              <a:lnSpc>
                <a:spcPct val="150000"/>
              </a:lnSpc>
              <a:spcBef>
                <a:spcPct val="20000"/>
              </a:spcBef>
              <a:defRPr/>
            </a:pPr>
            <a:r>
              <a:rPr lang="en-US" altLang="zh-CN" dirty="0">
                <a:solidFill>
                  <a:srgbClr val="6600CC"/>
                </a:solidFill>
                <a:effectLst>
                  <a:outerShdw blurRad="38100" dist="38100" dir="2700000" algn="tl">
                    <a:srgbClr val="C0C0C0"/>
                  </a:outerShdw>
                </a:effectLst>
              </a:rPr>
              <a:t>	declare @</a:t>
            </a:r>
            <a:r>
              <a:rPr lang="en-US" altLang="zh-CN" dirty="0" err="1">
                <a:solidFill>
                  <a:srgbClr val="6600CC"/>
                </a:solidFill>
                <a:effectLst>
                  <a:outerShdw blurRad="38100" dist="38100" dir="2700000" algn="tl">
                    <a:srgbClr val="C0C0C0"/>
                  </a:outerShdw>
                </a:effectLst>
              </a:rPr>
              <a:t>d_no</a:t>
            </a:r>
            <a:r>
              <a:rPr lang="en-US" altLang="zh-CN" dirty="0">
                <a:solidFill>
                  <a:srgbClr val="6600CC"/>
                </a:solidFill>
                <a:effectLst>
                  <a:outerShdw blurRad="38100" dist="38100" dir="2700000" algn="tl">
                    <a:srgbClr val="C0C0C0"/>
                  </a:outerShdw>
                </a:effectLst>
              </a:rPr>
              <a:t>  char(10)</a:t>
            </a:r>
          </a:p>
          <a:p>
            <a:pPr marL="342900" indent="-342900" algn="l">
              <a:lnSpc>
                <a:spcPct val="150000"/>
              </a:lnSpc>
              <a:spcBef>
                <a:spcPct val="20000"/>
              </a:spcBef>
              <a:defRPr/>
            </a:pPr>
            <a:r>
              <a:rPr lang="en-US" altLang="zh-CN" dirty="0">
                <a:solidFill>
                  <a:srgbClr val="6600CC"/>
                </a:solidFill>
                <a:effectLst>
                  <a:outerShdw blurRad="38100" dist="38100" dir="2700000" algn="tl">
                    <a:srgbClr val="C0C0C0"/>
                  </a:outerShdw>
                </a:effectLst>
              </a:rPr>
              <a:t>	set @</a:t>
            </a:r>
            <a:r>
              <a:rPr lang="en-US" altLang="zh-CN" dirty="0" err="1">
                <a:solidFill>
                  <a:srgbClr val="6600CC"/>
                </a:solidFill>
                <a:effectLst>
                  <a:outerShdw blurRad="38100" dist="38100" dir="2700000" algn="tl">
                    <a:srgbClr val="C0C0C0"/>
                  </a:outerShdw>
                </a:effectLst>
              </a:rPr>
              <a:t>d_no</a:t>
            </a:r>
            <a:r>
              <a:rPr lang="en-US" altLang="zh-CN" dirty="0">
                <a:solidFill>
                  <a:srgbClr val="6600CC"/>
                </a:solidFill>
                <a:effectLst>
                  <a:outerShdw blurRad="38100" dist="38100" dir="2700000" algn="tl">
                    <a:srgbClr val="C0C0C0"/>
                  </a:outerShdw>
                </a:effectLst>
              </a:rPr>
              <a:t> = (select  d#  </a:t>
            </a:r>
            <a:endParaRPr lang="en-US" altLang="zh-CN" dirty="0" smtClean="0">
              <a:solidFill>
                <a:srgbClr val="6600CC"/>
              </a:solidFill>
              <a:effectLst>
                <a:outerShdw blurRad="38100" dist="38100" dir="2700000" algn="tl">
                  <a:srgbClr val="C0C0C0"/>
                </a:outerShdw>
              </a:effectLst>
            </a:endParaRPr>
          </a:p>
          <a:p>
            <a:pPr marL="342900" indent="-342900" algn="l">
              <a:lnSpc>
                <a:spcPct val="150000"/>
              </a:lnSpc>
              <a:spcBef>
                <a:spcPct val="20000"/>
              </a:spcBef>
              <a:defRPr/>
            </a:pPr>
            <a:r>
              <a:rPr lang="en-US" altLang="zh-CN" dirty="0" smtClean="0">
                <a:solidFill>
                  <a:srgbClr val="6600CC"/>
                </a:solidFill>
                <a:effectLst>
                  <a:outerShdw blurRad="38100" dist="38100" dir="2700000" algn="tl">
                    <a:srgbClr val="C0C0C0"/>
                  </a:outerShdw>
                </a:effectLst>
              </a:rPr>
              <a:t>			from  </a:t>
            </a:r>
            <a:r>
              <a:rPr lang="en-US" altLang="zh-CN" dirty="0">
                <a:solidFill>
                  <a:srgbClr val="6600CC"/>
                </a:solidFill>
                <a:effectLst>
                  <a:outerShdw blurRad="38100" dist="38100" dir="2700000" algn="tl">
                    <a:srgbClr val="C0C0C0"/>
                  </a:outerShdw>
                </a:effectLst>
              </a:rPr>
              <a:t>DEPT </a:t>
            </a:r>
            <a:endParaRPr lang="en-US" altLang="zh-CN" dirty="0" smtClean="0">
              <a:solidFill>
                <a:srgbClr val="6600CC"/>
              </a:solidFill>
              <a:effectLst>
                <a:outerShdw blurRad="38100" dist="38100" dir="2700000" algn="tl">
                  <a:srgbClr val="C0C0C0"/>
                </a:outerShdw>
              </a:effectLst>
            </a:endParaRPr>
          </a:p>
          <a:p>
            <a:pPr marL="342900" indent="-342900" algn="l">
              <a:lnSpc>
                <a:spcPct val="150000"/>
              </a:lnSpc>
              <a:spcBef>
                <a:spcPct val="20000"/>
              </a:spcBef>
              <a:defRPr/>
            </a:pPr>
            <a:r>
              <a:rPr lang="en-US" altLang="zh-CN" dirty="0" smtClean="0">
                <a:solidFill>
                  <a:srgbClr val="6600CC"/>
                </a:solidFill>
                <a:effectLst>
                  <a:outerShdw blurRad="38100" dist="38100" dir="2700000" algn="tl">
                    <a:srgbClr val="C0C0C0"/>
                  </a:outerShdw>
                </a:effectLst>
              </a:rPr>
              <a:t>			where </a:t>
            </a:r>
            <a:r>
              <a:rPr lang="en-US" altLang="zh-CN" dirty="0">
                <a:solidFill>
                  <a:srgbClr val="6600CC"/>
                </a:solidFill>
                <a:effectLst>
                  <a:outerShdw blurRad="38100" dist="38100" dir="2700000" algn="tl">
                    <a:srgbClr val="C0C0C0"/>
                  </a:outerShdw>
                </a:effectLst>
              </a:rPr>
              <a:t>DNAME = </a:t>
            </a:r>
            <a:r>
              <a:rPr lang="en-US" altLang="zh-CN" dirty="0">
                <a:solidFill>
                  <a:srgbClr val="6600CC"/>
                </a:solidFill>
                <a:effectLst>
                  <a:outerShdw blurRad="38100" dist="38100" dir="2700000" algn="tl">
                    <a:srgbClr val="C0C0C0"/>
                  </a:outerShdw>
                </a:effectLst>
                <a:latin typeface="Times New Roman"/>
              </a:rPr>
              <a:t>“</a:t>
            </a:r>
            <a:r>
              <a:rPr lang="zh-CN" altLang="en-US" dirty="0">
                <a:solidFill>
                  <a:srgbClr val="6600CC"/>
                </a:solidFill>
                <a:effectLst>
                  <a:outerShdw blurRad="38100" dist="38100" dir="2700000" algn="tl">
                    <a:srgbClr val="C0C0C0"/>
                  </a:outerShdw>
                </a:effectLst>
              </a:rPr>
              <a:t>计算机系</a:t>
            </a:r>
            <a:r>
              <a:rPr lang="zh-CN" altLang="en-US" dirty="0">
                <a:solidFill>
                  <a:srgbClr val="6600CC"/>
                </a:solidFill>
                <a:effectLst>
                  <a:outerShdw blurRad="38100" dist="38100" dir="2700000" algn="tl">
                    <a:srgbClr val="C0C0C0"/>
                  </a:outerShdw>
                </a:effectLst>
                <a:latin typeface="Times New Roman"/>
              </a:rPr>
              <a:t>”</a:t>
            </a:r>
            <a:r>
              <a:rPr lang="en-US" altLang="zh-CN" dirty="0">
                <a:solidFill>
                  <a:srgbClr val="6600CC"/>
                </a:solidFill>
                <a:effectLst>
                  <a:outerShdw blurRad="38100" dist="38100" dir="2700000" algn="tl">
                    <a:srgbClr val="C0C0C0"/>
                  </a:outerShdw>
                </a:effectLst>
              </a:rPr>
              <a:t>)</a:t>
            </a:r>
          </a:p>
          <a:p>
            <a:pPr marL="342900" indent="-342900" algn="l">
              <a:lnSpc>
                <a:spcPct val="150000"/>
              </a:lnSpc>
              <a:spcBef>
                <a:spcPct val="20000"/>
              </a:spcBef>
              <a:defRPr/>
            </a:pPr>
            <a:r>
              <a:rPr lang="en-US" altLang="zh-CN" dirty="0">
                <a:solidFill>
                  <a:srgbClr val="6600CC"/>
                </a:solidFill>
                <a:effectLst>
                  <a:outerShdw blurRad="38100" dist="38100" dir="2700000" algn="tl">
                    <a:srgbClr val="C0C0C0"/>
                  </a:outerShdw>
                </a:effectLst>
              </a:rPr>
              <a:t>	insert into PROF(</a:t>
            </a:r>
            <a:r>
              <a:rPr lang="it-IT" altLang="zh-CN" dirty="0">
                <a:solidFill>
                  <a:srgbClr val="6600CC"/>
                </a:solidFill>
                <a:effectLst>
                  <a:outerShdw blurRad="38100" dist="38100" dir="2700000" algn="tl">
                    <a:srgbClr val="C0C0C0"/>
                  </a:outerShdw>
                </a:effectLst>
              </a:rPr>
              <a:t>inserted.p#, inserted.pname, </a:t>
            </a:r>
          </a:p>
          <a:p>
            <a:pPr marL="342900" indent="-342900" algn="l">
              <a:lnSpc>
                <a:spcPct val="150000"/>
              </a:lnSpc>
              <a:spcBef>
                <a:spcPct val="20000"/>
              </a:spcBef>
              <a:defRPr/>
            </a:pPr>
            <a:r>
              <a:rPr lang="it-IT" altLang="zh-CN" dirty="0">
                <a:solidFill>
                  <a:srgbClr val="6600CC"/>
                </a:solidFill>
                <a:effectLst>
                  <a:outerShdw blurRad="38100" dist="38100" dir="2700000" algn="tl">
                    <a:srgbClr val="C0C0C0"/>
                  </a:outerShdw>
                </a:effectLst>
              </a:rPr>
              <a:t>				inserted.sal, null , @d_no)</a:t>
            </a:r>
            <a:endParaRPr lang="en-US" altLang="zh-CN" dirty="0">
              <a:solidFill>
                <a:srgbClr val="6600CC"/>
              </a:solidFill>
              <a:effectLst>
                <a:outerShdw blurRad="38100" dist="38100" dir="2700000" algn="tl">
                  <a:srgbClr val="C0C0C0"/>
                </a:outerShdw>
              </a:effectLs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2" y="2132856"/>
            <a:ext cx="1600200" cy="2133600"/>
          </a:xfrm>
          <a:prstGeom prst="rect">
            <a:avLst/>
          </a:prstGeom>
        </p:spPr>
      </p:pic>
    </p:spTree>
    <p:extLst>
      <p:ext uri="{BB962C8B-B14F-4D97-AF65-F5344CB8AC3E}">
        <p14:creationId xmlns:p14="http://schemas.microsoft.com/office/powerpoint/2010/main" val="3221865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BC5E1E-5EA0-45B4-8F83-66E4E050A187}" type="slidenum">
              <a:rPr kumimoji="0" lang="zh-CN" altLang="en-US" sz="1400" b="1" i="0" u="none" strike="noStrike" kern="1200" cap="none" spc="0" normalizeH="0" baseline="-25000" noProof="0" smtClean="0">
                <a:ln>
                  <a:noFill/>
                </a:ln>
                <a:solidFill>
                  <a:srgbClr val="3333CC"/>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400" b="1" i="0" u="none" strike="noStrike" kern="1200" cap="none" spc="0" normalizeH="0" baseline="-25000" noProof="0" smtClean="0">
              <a:ln>
                <a:noFill/>
              </a:ln>
              <a:solidFill>
                <a:srgbClr val="3333CC"/>
              </a:solidFill>
              <a:effectLst/>
              <a:uLnTx/>
              <a:uFillTx/>
              <a:latin typeface="Tahoma" pitchFamily="34" charset="0"/>
              <a:ea typeface="宋体" charset="-122"/>
              <a:cs typeface="+mn-cs"/>
            </a:endParaRPr>
          </a:p>
        </p:txBody>
      </p:sp>
      <p:sp>
        <p:nvSpPr>
          <p:cNvPr id="14339" name="Rectangle 3"/>
          <p:cNvSpPr>
            <a:spLocks noGrp="1" noChangeArrowheads="1"/>
          </p:cNvSpPr>
          <p:nvPr>
            <p:ph type="body" idx="1"/>
          </p:nvPr>
        </p:nvSpPr>
        <p:spPr>
          <a:xfrm>
            <a:off x="2123728" y="1456209"/>
            <a:ext cx="5735332" cy="4421063"/>
          </a:xfrm>
        </p:spPr>
        <p:txBody>
          <a:bodyPr/>
          <a:lstStyle/>
          <a:p>
            <a:pPr eaLnBrk="1" hangingPunct="1">
              <a:defRPr/>
            </a:pPr>
            <a:r>
              <a:rPr lang="en-US" altLang="zh-CN" sz="3600" dirty="0" smtClean="0"/>
              <a:t>TSQL</a:t>
            </a:r>
          </a:p>
          <a:p>
            <a:pPr eaLnBrk="1" hangingPunct="1">
              <a:defRPr/>
            </a:pPr>
            <a:r>
              <a:rPr lang="zh-CN" altLang="en-US" sz="3600" dirty="0"/>
              <a:t>存储</a:t>
            </a:r>
            <a:r>
              <a:rPr lang="zh-CN" altLang="en-US" sz="3600" dirty="0" smtClean="0"/>
              <a:t>过程、函数及触发器</a:t>
            </a:r>
            <a:endParaRPr lang="en-US" altLang="zh-CN" sz="3600" dirty="0" smtClean="0"/>
          </a:p>
          <a:p>
            <a:pPr eaLnBrk="1" hangingPunct="1">
              <a:defRPr/>
            </a:pPr>
            <a:r>
              <a:rPr lang="zh-CN" altLang="en-US" sz="3600" dirty="0" smtClean="0">
                <a:solidFill>
                  <a:srgbClr val="FF0000"/>
                </a:solidFill>
              </a:rPr>
              <a:t>约束</a:t>
            </a:r>
            <a:endParaRPr lang="en-US" altLang="zh-CN" sz="3600" dirty="0" smtClean="0">
              <a:solidFill>
                <a:srgbClr val="FF0000"/>
              </a:solidFill>
            </a:endParaRPr>
          </a:p>
          <a:p>
            <a:pPr eaLnBrk="1" hangingPunct="1">
              <a:defRPr/>
            </a:pPr>
            <a:r>
              <a:rPr lang="zh-CN" altLang="en-US" sz="3600" dirty="0" smtClean="0"/>
              <a:t>递归查询</a:t>
            </a:r>
            <a:endParaRPr lang="en-US" altLang="zh-CN" sz="3600" dirty="0" smtClean="0"/>
          </a:p>
          <a:p>
            <a:pPr eaLnBrk="1" hangingPunct="1">
              <a:defRPr/>
            </a:pPr>
            <a:r>
              <a:rPr lang="zh-CN" altLang="en-US" sz="3600" dirty="0" smtClean="0"/>
              <a:t>窗口函数</a:t>
            </a:r>
            <a:endParaRPr lang="zh-CN" altLang="en-US" sz="3600" dirty="0"/>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uLnTx/>
                <a:uFillTx/>
                <a:latin typeface="隶书" pitchFamily="49" charset="-122"/>
                <a:ea typeface="隶书" pitchFamily="49" charset="-122"/>
                <a:cs typeface="+mn-cs"/>
              </a:rPr>
              <a:t>提纲</a:t>
            </a:r>
          </a:p>
        </p:txBody>
      </p:sp>
    </p:spTree>
    <p:extLst>
      <p:ext uri="{BB962C8B-B14F-4D97-AF65-F5344CB8AC3E}">
        <p14:creationId xmlns:p14="http://schemas.microsoft.com/office/powerpoint/2010/main" val="2940264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pPr eaLnBrk="1" hangingPunct="1">
              <a:lnSpc>
                <a:spcPct val="110000"/>
              </a:lnSpc>
              <a:defRPr/>
            </a:pPr>
            <a:r>
              <a:rPr lang="en-US" altLang="zh-CN" dirty="0"/>
              <a:t>foreign key</a:t>
            </a:r>
            <a:endParaRPr kumimoji="0" lang="en-US" altLang="zh-CN" dirty="0"/>
          </a:p>
        </p:txBody>
      </p:sp>
      <p:sp>
        <p:nvSpPr>
          <p:cNvPr id="536579" name="Rectangle 3"/>
          <p:cNvSpPr>
            <a:spLocks noGrp="1" noChangeArrowheads="1"/>
          </p:cNvSpPr>
          <p:nvPr>
            <p:ph type="body" idx="1"/>
          </p:nvPr>
        </p:nvSpPr>
        <p:spPr>
          <a:xfrm>
            <a:off x="152400" y="1052735"/>
            <a:ext cx="8802688" cy="2845147"/>
          </a:xfrm>
        </p:spPr>
        <p:txBody>
          <a:bodyPr/>
          <a:lstStyle/>
          <a:p>
            <a:pPr eaLnBrk="1" hangingPunct="1">
              <a:lnSpc>
                <a:spcPct val="110000"/>
              </a:lnSpc>
              <a:defRPr/>
            </a:pPr>
            <a:r>
              <a:rPr lang="zh-CN" altLang="en-US" sz="2800" dirty="0" smtClean="0"/>
              <a:t>作为主码的关系称为基本关系，作为外码的关系称为依赖关系</a:t>
            </a:r>
            <a:endParaRPr lang="en-US" altLang="zh-CN" sz="2800" dirty="0" smtClean="0"/>
          </a:p>
          <a:p>
            <a:pPr eaLnBrk="1" hangingPunct="1">
              <a:lnSpc>
                <a:spcPct val="110000"/>
              </a:lnSpc>
              <a:defRPr/>
            </a:pPr>
            <a:r>
              <a:rPr lang="zh-CN" altLang="en-US" sz="2800" dirty="0" smtClean="0"/>
              <a:t>如何保证参照关系的完整性？仅仅监视依赖关系上的修改操作是不完备的</a:t>
            </a:r>
            <a:endParaRPr lang="en-US" altLang="zh-CN" sz="2800" dirty="0" smtClean="0"/>
          </a:p>
          <a:p>
            <a:pPr eaLnBrk="1" hangingPunct="1">
              <a:lnSpc>
                <a:spcPct val="110000"/>
              </a:lnSpc>
              <a:defRPr/>
            </a:pPr>
            <a:r>
              <a:rPr lang="zh-CN" altLang="en-US" sz="2800" dirty="0" smtClean="0"/>
              <a:t>如果基本关系中的行可以随意修改又会如何？</a:t>
            </a:r>
          </a:p>
        </p:txBody>
      </p:sp>
      <p:graphicFrame>
        <p:nvGraphicFramePr>
          <p:cNvPr id="4" name="Group 133"/>
          <p:cNvGraphicFramePr>
            <a:graphicFrameLocks noGrp="1"/>
          </p:cNvGraphicFramePr>
          <p:nvPr>
            <p:extLst/>
          </p:nvPr>
        </p:nvGraphicFramePr>
        <p:xfrm>
          <a:off x="2627784" y="4581896"/>
          <a:ext cx="1728465" cy="1583408"/>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Group 147"/>
          <p:cNvGraphicFramePr>
            <a:graphicFrameLocks noGrp="1"/>
          </p:cNvGraphicFramePr>
          <p:nvPr>
            <p:extLst/>
          </p:nvPr>
        </p:nvGraphicFramePr>
        <p:xfrm>
          <a:off x="107504" y="4581896"/>
          <a:ext cx="2438387" cy="1583408"/>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133"/>
          <p:cNvGraphicFramePr>
            <a:graphicFrameLocks noGrp="1"/>
          </p:cNvGraphicFramePr>
          <p:nvPr>
            <p:extLst/>
          </p:nvPr>
        </p:nvGraphicFramePr>
        <p:xfrm>
          <a:off x="7380039" y="4581128"/>
          <a:ext cx="1728465" cy="1055042"/>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 name="Group 147"/>
          <p:cNvGraphicFramePr>
            <a:graphicFrameLocks noGrp="1"/>
          </p:cNvGraphicFramePr>
          <p:nvPr>
            <p:extLst/>
          </p:nvPr>
        </p:nvGraphicFramePr>
        <p:xfrm>
          <a:off x="4869917" y="4581128"/>
          <a:ext cx="2438387" cy="1583408"/>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lumMod val="95000"/>
                              <a:lumOff val="5000"/>
                            </a:schemeClr>
                          </a:solidFill>
                          <a:effectLst>
                            <a:outerShdw blurRad="38100" dist="38100" dir="2700000" algn="tl">
                              <a:srgbClr val="C0C0C0"/>
                            </a:outerShdw>
                          </a:effectLst>
                          <a:latin typeface="Tahoma" pitchFamily="34" charset="0"/>
                          <a:ea typeface="隶书" pitchFamily="49" charset="-122"/>
                        </a:rPr>
                        <a:t>d1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右箭头 1"/>
          <p:cNvSpPr/>
          <p:nvPr/>
        </p:nvSpPr>
        <p:spPr bwMode="auto">
          <a:xfrm>
            <a:off x="3563888" y="3717032"/>
            <a:ext cx="2088232" cy="720080"/>
          </a:xfrm>
          <a:prstGeom prst="rightArrow">
            <a:avLst/>
          </a:prstGeom>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prstMaterial="legacyMatte">
            <a:bevelT w="0" h="0" prst="angle"/>
            <a:bevelB w="0" h="0" prst="angle"/>
            <a:extrusionClr>
              <a:schemeClr val="accent1"/>
            </a:extrusionClr>
          </a:sp3d>
        </p:spPr>
        <p:txBody>
          <a:bodyPr vert="horz" wrap="square" lIns="91440" tIns="45720" rIns="91440" bIns="45720" numCol="1" rtlCol="0" anchor="t" anchorCtr="0" compatLnSpc="1">
            <a:prstTxWarp prst="textNoShape">
              <a:avLst/>
            </a:prstTxWarp>
          </a:bodyPr>
          <a:lstStyle/>
          <a:p>
            <a:pPr marL="342900" indent="-342900">
              <a:defRPr/>
            </a:pPr>
            <a:r>
              <a:rPr lang="en-US" altLang="zh-CN" dirty="0">
                <a:effectLst>
                  <a:outerShdw blurRad="38100" dist="38100" dir="2700000" algn="tl">
                    <a:srgbClr val="C0C0C0"/>
                  </a:outerShdw>
                </a:effectLst>
              </a:rPr>
              <a:t>delete </a:t>
            </a:r>
            <a:r>
              <a:rPr lang="en-US" altLang="zh-CN" dirty="0" smtClean="0">
                <a:effectLst>
                  <a:outerShdw blurRad="38100" dist="38100" dir="2700000" algn="tl">
                    <a:srgbClr val="C0C0C0"/>
                  </a:outerShdw>
                </a:effectLst>
              </a:rPr>
              <a:t>  d1</a:t>
            </a:r>
            <a:endParaRPr lang="en-US" altLang="zh-CN" dirty="0">
              <a:effectLst>
                <a:outerShdw blurRad="38100" dist="38100" dir="2700000" algn="tl">
                  <a:srgbClr val="C0C0C0"/>
                </a:outerShdw>
              </a:effectLst>
            </a:endParaRPr>
          </a:p>
        </p:txBody>
      </p:sp>
    </p:spTree>
    <p:extLst>
      <p:ext uri="{BB962C8B-B14F-4D97-AF65-F5344CB8AC3E}">
        <p14:creationId xmlns:p14="http://schemas.microsoft.com/office/powerpoint/2010/main" val="2074302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pPr eaLnBrk="1" hangingPunct="1">
              <a:lnSpc>
                <a:spcPct val="110000"/>
              </a:lnSpc>
              <a:defRPr/>
            </a:pPr>
            <a:r>
              <a:rPr lang="en-US" altLang="zh-CN" dirty="0"/>
              <a:t>foreign </a:t>
            </a:r>
            <a:r>
              <a:rPr lang="en-US" altLang="zh-CN" dirty="0" smtClean="0"/>
              <a:t>key</a:t>
            </a:r>
            <a:r>
              <a:rPr lang="zh-CN" altLang="en-US" dirty="0" smtClean="0"/>
              <a:t>：</a:t>
            </a:r>
            <a:r>
              <a:rPr lang="zh-CN" altLang="en-US" dirty="0"/>
              <a:t>三种定义</a:t>
            </a:r>
            <a:r>
              <a:rPr lang="zh-CN" altLang="en-US" dirty="0" smtClean="0"/>
              <a:t>方式</a:t>
            </a:r>
            <a:endParaRPr kumimoji="0" lang="en-US" altLang="zh-CN" dirty="0"/>
          </a:p>
        </p:txBody>
      </p:sp>
      <p:sp>
        <p:nvSpPr>
          <p:cNvPr id="536579" name="Rectangle 3"/>
          <p:cNvSpPr>
            <a:spLocks noGrp="1" noChangeArrowheads="1"/>
          </p:cNvSpPr>
          <p:nvPr>
            <p:ph type="body" idx="1"/>
          </p:nvPr>
        </p:nvSpPr>
        <p:spPr/>
        <p:txBody>
          <a:bodyPr/>
          <a:lstStyle/>
          <a:p>
            <a:pPr eaLnBrk="1" hangingPunct="1">
              <a:lnSpc>
                <a:spcPct val="110000"/>
              </a:lnSpc>
              <a:defRPr/>
            </a:pPr>
            <a:r>
              <a:rPr lang="en-US" altLang="zh-CN" sz="2800" dirty="0" smtClean="0">
                <a:solidFill>
                  <a:schemeClr val="hlink"/>
                </a:solidFill>
                <a:effectLst>
                  <a:outerShdw blurRad="38100" dist="38100" dir="2700000" algn="tl">
                    <a:srgbClr val="C0C0C0"/>
                  </a:outerShdw>
                </a:effectLst>
                <a:latin typeface="+mn-ea"/>
              </a:rPr>
              <a:t>RESTRICT</a:t>
            </a:r>
            <a:r>
              <a:rPr lang="zh-CN" altLang="en-US" sz="2800" dirty="0" smtClean="0">
                <a:latin typeface="+mn-ea"/>
              </a:rPr>
              <a:t>方式：只有当依赖关系中没有一个外码值与要删除（更新）的基本关系的主码值相对应时，才可以</a:t>
            </a:r>
            <a:r>
              <a:rPr lang="zh-CN" altLang="en-US" sz="2800" dirty="0">
                <a:latin typeface="+mn-ea"/>
              </a:rPr>
              <a:t>删除（更新）该</a:t>
            </a:r>
            <a:r>
              <a:rPr lang="zh-CN" altLang="en-US" sz="2800" dirty="0" smtClean="0">
                <a:latin typeface="+mn-ea"/>
              </a:rPr>
              <a:t>行（的主码），否则系统拒绝此删除操作</a:t>
            </a:r>
          </a:p>
          <a:p>
            <a:pPr eaLnBrk="1" hangingPunct="1">
              <a:lnSpc>
                <a:spcPct val="110000"/>
              </a:lnSpc>
              <a:defRPr/>
            </a:pPr>
            <a:r>
              <a:rPr lang="en-US" altLang="zh-CN" sz="2800" dirty="0" smtClean="0">
                <a:solidFill>
                  <a:schemeClr val="hlink"/>
                </a:solidFill>
                <a:effectLst>
                  <a:outerShdw blurRad="38100" dist="38100" dir="2700000" algn="tl">
                    <a:srgbClr val="C0C0C0"/>
                  </a:outerShdw>
                </a:effectLst>
                <a:latin typeface="+mn-ea"/>
              </a:rPr>
              <a:t>CASCADE</a:t>
            </a:r>
            <a:r>
              <a:rPr lang="zh-CN" altLang="en-US" sz="2800" dirty="0" smtClean="0">
                <a:latin typeface="+mn-ea"/>
              </a:rPr>
              <a:t>方式：将依赖关系中所有外码值与基本关系中要删除的</a:t>
            </a:r>
            <a:r>
              <a:rPr lang="zh-CN" altLang="en-US" sz="2800" dirty="0">
                <a:latin typeface="+mn-ea"/>
              </a:rPr>
              <a:t>主码值所对应的行一起删除（将依赖关系中所有与基本关系中要修改的主码值所对应的外码值一起修改为新</a:t>
            </a:r>
            <a:r>
              <a:rPr lang="zh-CN" altLang="en-US" sz="2800" dirty="0" smtClean="0">
                <a:latin typeface="+mn-ea"/>
              </a:rPr>
              <a:t>值）</a:t>
            </a:r>
          </a:p>
          <a:p>
            <a:pPr eaLnBrk="1" hangingPunct="1">
              <a:lnSpc>
                <a:spcPct val="110000"/>
              </a:lnSpc>
              <a:defRPr/>
            </a:pPr>
            <a:r>
              <a:rPr lang="en-US" altLang="zh-CN" sz="2800" dirty="0" smtClean="0">
                <a:solidFill>
                  <a:schemeClr val="hlink"/>
                </a:solidFill>
                <a:effectLst>
                  <a:outerShdw blurRad="38100" dist="38100" dir="2700000" algn="tl">
                    <a:srgbClr val="C0C0C0"/>
                  </a:outerShdw>
                </a:effectLst>
                <a:latin typeface="+mn-ea"/>
              </a:rPr>
              <a:t>SET NULL</a:t>
            </a:r>
            <a:r>
              <a:rPr lang="zh-CN" altLang="en-US" sz="2800" dirty="0" smtClean="0">
                <a:latin typeface="+mn-ea"/>
              </a:rPr>
              <a:t>方式</a:t>
            </a:r>
            <a:r>
              <a:rPr lang="zh-CN" altLang="en-US" sz="2800" dirty="0">
                <a:latin typeface="+mn-ea"/>
              </a:rPr>
              <a:t>：删除（更新）基本</a:t>
            </a:r>
            <a:r>
              <a:rPr lang="zh-CN" altLang="en-US" sz="2800" dirty="0" smtClean="0">
                <a:latin typeface="+mn-ea"/>
              </a:rPr>
              <a:t>关系中的行时，将依赖关系中与基本关系中被</a:t>
            </a:r>
            <a:r>
              <a:rPr lang="zh-CN" altLang="en-US" sz="2800" dirty="0">
                <a:latin typeface="+mn-ea"/>
              </a:rPr>
              <a:t>删（更新）主</a:t>
            </a:r>
            <a:r>
              <a:rPr lang="zh-CN" altLang="en-US" sz="2800" dirty="0" smtClean="0">
                <a:latin typeface="+mn-ea"/>
              </a:rPr>
              <a:t>码值相对应的外码值置为空值</a:t>
            </a:r>
          </a:p>
        </p:txBody>
      </p:sp>
    </p:spTree>
    <p:extLst>
      <p:ext uri="{BB962C8B-B14F-4D97-AF65-F5344CB8AC3E}">
        <p14:creationId xmlns:p14="http://schemas.microsoft.com/office/powerpoint/2010/main" val="3173211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pPr eaLnBrk="1" hangingPunct="1">
              <a:defRPr/>
            </a:pPr>
            <a:r>
              <a:rPr lang="zh-CN" altLang="en-US" dirty="0" smtClean="0"/>
              <a:t>外码的三种定义方式效果示例</a:t>
            </a:r>
          </a:p>
        </p:txBody>
      </p:sp>
      <p:sp>
        <p:nvSpPr>
          <p:cNvPr id="535619" name="Text Box 67"/>
          <p:cNvSpPr txBox="1">
            <a:spLocks noChangeArrowheads="1"/>
          </p:cNvSpPr>
          <p:nvPr/>
        </p:nvSpPr>
        <p:spPr bwMode="auto">
          <a:xfrm>
            <a:off x="1475755" y="980728"/>
            <a:ext cx="2016125" cy="396875"/>
          </a:xfrm>
          <a:prstGeom prst="rect">
            <a:avLst/>
          </a:prstGeom>
          <a:noFill/>
          <a:ln w="9525">
            <a:noFill/>
            <a:miter lim="800000"/>
            <a:headEnd/>
            <a:tailEnd/>
          </a:ln>
          <a:effectLst/>
        </p:spPr>
        <p:txBody>
          <a:bodyPr>
            <a:spAutoFit/>
            <a:flatTx/>
          </a:bodyPr>
          <a:lstStyle/>
          <a:p>
            <a:pPr marL="342900" indent="-342900">
              <a:defRPr/>
            </a:pPr>
            <a:r>
              <a:rPr lang="en-US" altLang="zh-CN">
                <a:effectLst>
                  <a:outerShdw blurRad="38100" dist="38100" dir="2700000" algn="tl">
                    <a:srgbClr val="C0C0C0"/>
                  </a:outerShdw>
                </a:effectLst>
              </a:rPr>
              <a:t>delete d1</a:t>
            </a:r>
          </a:p>
        </p:txBody>
      </p:sp>
      <p:sp>
        <p:nvSpPr>
          <p:cNvPr id="535620" name="Text Box 68"/>
          <p:cNvSpPr txBox="1">
            <a:spLocks noChangeArrowheads="1"/>
          </p:cNvSpPr>
          <p:nvPr/>
        </p:nvSpPr>
        <p:spPr bwMode="auto">
          <a:xfrm>
            <a:off x="5720793" y="980728"/>
            <a:ext cx="2665413" cy="396875"/>
          </a:xfrm>
          <a:prstGeom prst="rect">
            <a:avLst/>
          </a:prstGeom>
          <a:noFill/>
          <a:ln w="9525">
            <a:noFill/>
            <a:miter lim="800000"/>
            <a:headEnd/>
            <a:tailEnd/>
          </a:ln>
          <a:effectLst/>
        </p:spPr>
        <p:txBody>
          <a:bodyPr>
            <a:spAutoFit/>
            <a:flatTx/>
          </a:bodyPr>
          <a:lstStyle/>
          <a:p>
            <a:pPr marL="342900" indent="-342900">
              <a:defRPr/>
            </a:pPr>
            <a:r>
              <a:rPr lang="en-US" altLang="zh-CN" dirty="0">
                <a:effectLst>
                  <a:outerShdw blurRad="38100" dist="38100" dir="2700000" algn="tl">
                    <a:srgbClr val="C0C0C0"/>
                  </a:outerShdw>
                </a:effectLst>
              </a:rPr>
              <a:t>on delete </a:t>
            </a:r>
            <a:r>
              <a:rPr lang="en-US" altLang="zh-CN" dirty="0" smtClean="0">
                <a:effectLst>
                  <a:outerShdw blurRad="38100" dist="38100" dir="2700000" algn="tl">
                    <a:srgbClr val="C0C0C0"/>
                  </a:outerShdw>
                </a:effectLst>
              </a:rPr>
              <a:t> RESTRICT</a:t>
            </a:r>
            <a:endParaRPr lang="en-US" altLang="zh-CN" dirty="0">
              <a:effectLst>
                <a:outerShdw blurRad="38100" dist="38100" dir="2700000" algn="tl">
                  <a:srgbClr val="C0C0C0"/>
                </a:outerShdw>
              </a:effectLst>
            </a:endParaRPr>
          </a:p>
        </p:txBody>
      </p:sp>
      <p:sp>
        <p:nvSpPr>
          <p:cNvPr id="535649" name="Text Box 97"/>
          <p:cNvSpPr txBox="1">
            <a:spLocks noChangeArrowheads="1"/>
          </p:cNvSpPr>
          <p:nvPr/>
        </p:nvSpPr>
        <p:spPr bwMode="auto">
          <a:xfrm>
            <a:off x="5577274" y="3573463"/>
            <a:ext cx="2665413" cy="396875"/>
          </a:xfrm>
          <a:prstGeom prst="rect">
            <a:avLst/>
          </a:prstGeom>
          <a:noFill/>
          <a:ln w="9525">
            <a:noFill/>
            <a:miter lim="800000"/>
            <a:headEnd/>
            <a:tailEnd/>
          </a:ln>
          <a:effectLst/>
        </p:spPr>
        <p:txBody>
          <a:bodyPr>
            <a:spAutoFit/>
            <a:flatTx/>
          </a:bodyPr>
          <a:lstStyle/>
          <a:p>
            <a:pPr marL="342900" indent="-342900">
              <a:defRPr/>
            </a:pPr>
            <a:r>
              <a:rPr lang="en-US" altLang="zh-CN" dirty="0">
                <a:effectLst>
                  <a:outerShdw blurRad="38100" dist="38100" dir="2700000" algn="tl">
                    <a:srgbClr val="C0C0C0"/>
                  </a:outerShdw>
                </a:effectLst>
              </a:rPr>
              <a:t>on delete </a:t>
            </a:r>
            <a:r>
              <a:rPr lang="en-US" altLang="zh-CN" dirty="0" smtClean="0">
                <a:effectLst>
                  <a:outerShdw blurRad="38100" dist="38100" dir="2700000" algn="tl">
                    <a:srgbClr val="C0C0C0"/>
                  </a:outerShdw>
                </a:effectLst>
              </a:rPr>
              <a:t> SET </a:t>
            </a:r>
            <a:r>
              <a:rPr lang="en-US" altLang="zh-CN" dirty="0">
                <a:effectLst>
                  <a:outerShdw blurRad="38100" dist="38100" dir="2700000" algn="tl">
                    <a:srgbClr val="C0C0C0"/>
                  </a:outerShdw>
                </a:effectLst>
              </a:rPr>
              <a:t>NULL</a:t>
            </a:r>
          </a:p>
        </p:txBody>
      </p:sp>
      <p:sp>
        <p:nvSpPr>
          <p:cNvPr id="535678" name="Text Box 126"/>
          <p:cNvSpPr txBox="1">
            <a:spLocks noChangeArrowheads="1"/>
          </p:cNvSpPr>
          <p:nvPr/>
        </p:nvSpPr>
        <p:spPr bwMode="auto">
          <a:xfrm>
            <a:off x="971550" y="3609975"/>
            <a:ext cx="2665413" cy="396875"/>
          </a:xfrm>
          <a:prstGeom prst="rect">
            <a:avLst/>
          </a:prstGeom>
          <a:noFill/>
          <a:ln w="9525">
            <a:noFill/>
            <a:miter lim="800000"/>
            <a:headEnd/>
            <a:tailEnd/>
          </a:ln>
          <a:effectLst/>
        </p:spPr>
        <p:txBody>
          <a:bodyPr>
            <a:spAutoFit/>
            <a:flatTx/>
          </a:bodyPr>
          <a:lstStyle/>
          <a:p>
            <a:pPr marL="342900" indent="-342900">
              <a:defRPr/>
            </a:pPr>
            <a:r>
              <a:rPr lang="en-US" altLang="zh-CN" dirty="0">
                <a:effectLst>
                  <a:outerShdw blurRad="38100" dist="38100" dir="2700000" algn="tl">
                    <a:srgbClr val="C0C0C0"/>
                  </a:outerShdw>
                </a:effectLst>
              </a:rPr>
              <a:t>on delete </a:t>
            </a:r>
            <a:r>
              <a:rPr lang="en-US" altLang="zh-CN" dirty="0" smtClean="0">
                <a:effectLst>
                  <a:outerShdw blurRad="38100" dist="38100" dir="2700000" algn="tl">
                    <a:srgbClr val="C0C0C0"/>
                  </a:outerShdw>
                </a:effectLst>
              </a:rPr>
              <a:t> CASCADE</a:t>
            </a:r>
            <a:endParaRPr lang="en-US" altLang="zh-CN" dirty="0">
              <a:effectLst>
                <a:outerShdw blurRad="38100" dist="38100" dir="2700000" algn="tl">
                  <a:srgbClr val="C0C0C0"/>
                </a:outerShdw>
              </a:effectLst>
            </a:endParaRPr>
          </a:p>
        </p:txBody>
      </p:sp>
      <p:sp>
        <p:nvSpPr>
          <p:cNvPr id="535683" name="Text Box 131"/>
          <p:cNvSpPr txBox="1">
            <a:spLocks noChangeArrowheads="1"/>
          </p:cNvSpPr>
          <p:nvPr/>
        </p:nvSpPr>
        <p:spPr bwMode="auto">
          <a:xfrm>
            <a:off x="368996" y="6038845"/>
            <a:ext cx="8713787" cy="430887"/>
          </a:xfrm>
          <a:prstGeom prst="rect">
            <a:avLst/>
          </a:prstGeom>
          <a:noFill/>
          <a:ln w="9525">
            <a:noFill/>
            <a:miter lim="800000"/>
            <a:headEnd/>
            <a:tailEnd/>
          </a:ln>
          <a:effectLst/>
        </p:spPr>
        <p:txBody>
          <a:bodyPr>
            <a:spAutoFit/>
            <a:flatTx/>
          </a:bodyPr>
          <a:lstStyle/>
          <a:p>
            <a:pPr marL="342900" indent="-342900" algn="just">
              <a:defRPr/>
            </a:pPr>
            <a:r>
              <a:rPr lang="en-US" altLang="zh-CN" sz="2200" dirty="0">
                <a:effectLst>
                  <a:outerShdw blurRad="38100" dist="38100" dir="2700000" algn="tl">
                    <a:srgbClr val="C0C0C0"/>
                  </a:outerShdw>
                </a:effectLst>
              </a:rPr>
              <a:t>SQL Server</a:t>
            </a:r>
            <a:r>
              <a:rPr lang="zh-CN" altLang="en-US" sz="2200" dirty="0">
                <a:effectLst>
                  <a:outerShdw blurRad="38100" dist="38100" dir="2700000" algn="tl">
                    <a:srgbClr val="C0C0C0"/>
                  </a:outerShdw>
                </a:effectLst>
              </a:rPr>
              <a:t>外码定义方式</a:t>
            </a:r>
            <a:r>
              <a:rPr lang="zh-CN" altLang="en-US" sz="2200" dirty="0" smtClean="0">
                <a:effectLst>
                  <a:outerShdw blurRad="38100" dist="38100" dir="2700000" algn="tl">
                    <a:srgbClr val="C0C0C0"/>
                  </a:outerShdw>
                </a:effectLst>
              </a:rPr>
              <a:t>：</a:t>
            </a:r>
            <a:r>
              <a:rPr lang="en-US" altLang="zh-CN" sz="2200" dirty="0" smtClean="0">
                <a:effectLst>
                  <a:outerShdw blurRad="38100" dist="38100" dir="2700000" algn="tl">
                    <a:srgbClr val="C0C0C0"/>
                  </a:outerShdw>
                </a:effectLst>
              </a:rPr>
              <a:t>NO </a:t>
            </a:r>
            <a:r>
              <a:rPr lang="en-US" altLang="zh-CN" sz="2200" dirty="0">
                <a:effectLst>
                  <a:outerShdw blurRad="38100" dist="38100" dir="2700000" algn="tl">
                    <a:srgbClr val="C0C0C0"/>
                  </a:outerShdw>
                </a:effectLst>
              </a:rPr>
              <a:t>ACTION</a:t>
            </a:r>
            <a:r>
              <a:rPr lang="zh-CN" altLang="en-US" sz="22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CASCADE</a:t>
            </a:r>
            <a:r>
              <a:rPr lang="zh-CN" altLang="en-US" sz="22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SET DEFAULT</a:t>
            </a:r>
          </a:p>
        </p:txBody>
      </p:sp>
      <p:graphicFrame>
        <p:nvGraphicFramePr>
          <p:cNvPr id="16" name="Group 133"/>
          <p:cNvGraphicFramePr>
            <a:graphicFrameLocks noGrp="1"/>
          </p:cNvGraphicFramePr>
          <p:nvPr>
            <p:extLst/>
          </p:nvPr>
        </p:nvGraphicFramePr>
        <p:xfrm>
          <a:off x="2627784" y="1556792"/>
          <a:ext cx="1728465" cy="1583408"/>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 name="Group 147"/>
          <p:cNvGraphicFramePr>
            <a:graphicFrameLocks noGrp="1"/>
          </p:cNvGraphicFramePr>
          <p:nvPr>
            <p:extLst/>
          </p:nvPr>
        </p:nvGraphicFramePr>
        <p:xfrm>
          <a:off x="107504" y="1556792"/>
          <a:ext cx="2438387" cy="1583408"/>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 name="Group 133"/>
          <p:cNvGraphicFramePr>
            <a:graphicFrameLocks noGrp="1"/>
          </p:cNvGraphicFramePr>
          <p:nvPr>
            <p:extLst/>
          </p:nvPr>
        </p:nvGraphicFramePr>
        <p:xfrm>
          <a:off x="7308304" y="1550978"/>
          <a:ext cx="1728465" cy="1583408"/>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2" name="Group 147"/>
          <p:cNvGraphicFramePr>
            <a:graphicFrameLocks noGrp="1"/>
          </p:cNvGraphicFramePr>
          <p:nvPr>
            <p:extLst/>
          </p:nvPr>
        </p:nvGraphicFramePr>
        <p:xfrm>
          <a:off x="4788024" y="1550978"/>
          <a:ext cx="2438387" cy="1583408"/>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3" name="Group 133"/>
          <p:cNvGraphicFramePr>
            <a:graphicFrameLocks noGrp="1"/>
          </p:cNvGraphicFramePr>
          <p:nvPr>
            <p:extLst/>
          </p:nvPr>
        </p:nvGraphicFramePr>
        <p:xfrm>
          <a:off x="2699792" y="4149080"/>
          <a:ext cx="1728465" cy="1055042"/>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4" name="Group 147"/>
          <p:cNvGraphicFramePr>
            <a:graphicFrameLocks noGrp="1"/>
          </p:cNvGraphicFramePr>
          <p:nvPr>
            <p:extLst/>
          </p:nvPr>
        </p:nvGraphicFramePr>
        <p:xfrm>
          <a:off x="179512" y="4149080"/>
          <a:ext cx="2438387" cy="1055042"/>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5" name="Group 133"/>
          <p:cNvGraphicFramePr>
            <a:graphicFrameLocks noGrp="1"/>
          </p:cNvGraphicFramePr>
          <p:nvPr>
            <p:extLst/>
          </p:nvPr>
        </p:nvGraphicFramePr>
        <p:xfrm>
          <a:off x="7308304" y="4149080"/>
          <a:ext cx="1728465" cy="1055042"/>
        </p:xfrm>
        <a:graphic>
          <a:graphicData uri="http://schemas.openxmlformats.org/drawingml/2006/table">
            <a:tbl>
              <a:tblPr/>
              <a:tblGrid>
                <a:gridCol w="761974">
                  <a:extLst>
                    <a:ext uri="{9D8B030D-6E8A-4147-A177-3AD203B41FA5}">
                      <a16:colId xmlns:a16="http://schemas.microsoft.com/office/drawing/2014/main" val="20000"/>
                    </a:ext>
                  </a:extLst>
                </a:gridCol>
                <a:gridCol w="966491">
                  <a:extLst>
                    <a:ext uri="{9D8B030D-6E8A-4147-A177-3AD203B41FA5}">
                      <a16:colId xmlns:a16="http://schemas.microsoft.com/office/drawing/2014/main" val="20001"/>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MATH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6" name="Group 147"/>
          <p:cNvGraphicFramePr>
            <a:graphicFrameLocks noGrp="1"/>
          </p:cNvGraphicFramePr>
          <p:nvPr>
            <p:extLst/>
          </p:nvPr>
        </p:nvGraphicFramePr>
        <p:xfrm>
          <a:off x="4788024" y="4149080"/>
          <a:ext cx="2438387" cy="1583408"/>
        </p:xfrm>
        <a:graphic>
          <a:graphicData uri="http://schemas.openxmlformats.org/drawingml/2006/table">
            <a:tbl>
              <a:tblPr/>
              <a:tblGrid>
                <a:gridCol w="721354">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721353">
                  <a:extLst>
                    <a:ext uri="{9D8B030D-6E8A-4147-A177-3AD203B41FA5}">
                      <a16:colId xmlns:a16="http://schemas.microsoft.com/office/drawing/2014/main" val="20002"/>
                    </a:ext>
                  </a:extLst>
                </a:gridCol>
              </a:tblGrid>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36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7030A0"/>
                          </a:solidFill>
                          <a:effectLst>
                            <a:outerShdw blurRad="38100" dist="38100" dir="2700000" algn="tl">
                              <a:srgbClr val="C0C0C0"/>
                            </a:outerShdw>
                          </a:effectLst>
                          <a:latin typeface="Tahoma" pitchFamily="34" charset="0"/>
                          <a:ea typeface="隶书" pitchFamily="49" charset="-122"/>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5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794969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pPr eaLnBrk="1" hangingPunct="1">
              <a:defRPr/>
            </a:pPr>
            <a:r>
              <a:rPr lang="zh-CN" altLang="en-US" dirty="0" smtClean="0"/>
              <a:t>约束命名及其定义</a:t>
            </a:r>
          </a:p>
        </p:txBody>
      </p:sp>
      <p:sp>
        <p:nvSpPr>
          <p:cNvPr id="549891" name="Rectangle 3"/>
          <p:cNvSpPr>
            <a:spLocks noGrp="1" noChangeArrowheads="1"/>
          </p:cNvSpPr>
          <p:nvPr>
            <p:ph type="body" idx="1"/>
          </p:nvPr>
        </p:nvSpPr>
        <p:spPr/>
        <p:txBody>
          <a:bodyPr/>
          <a:lstStyle/>
          <a:p>
            <a:pPr lvl="1" algn="ctr" eaLnBrk="1" hangingPunct="1">
              <a:buFont typeface="Wingdings" pitchFamily="2" charset="2"/>
              <a:buNone/>
              <a:defRPr/>
            </a:pPr>
            <a:r>
              <a:rPr lang="en-US" altLang="zh-CN" sz="3200" dirty="0" smtClean="0">
                <a:solidFill>
                  <a:schemeClr val="hlink"/>
                </a:solidFill>
                <a:effectLst>
                  <a:outerShdw blurRad="38100" dist="38100" dir="2700000" algn="tl">
                    <a:srgbClr val="C0C0C0"/>
                  </a:outerShdw>
                </a:effectLst>
              </a:rPr>
              <a:t>constraint  </a:t>
            </a:r>
            <a:r>
              <a:rPr lang="zh-CN" altLang="en-US" sz="3200" dirty="0" smtClean="0"/>
              <a:t>约束名  </a:t>
            </a:r>
            <a:r>
              <a:rPr lang="en-US" altLang="zh-CN" sz="3200" dirty="0" smtClean="0"/>
              <a:t>&lt;</a:t>
            </a:r>
            <a:r>
              <a:rPr lang="zh-CN" altLang="en-US" sz="3200" dirty="0" smtClean="0"/>
              <a:t>约束条件</a:t>
            </a:r>
            <a:r>
              <a:rPr lang="en-US" altLang="zh-CN" sz="3200" dirty="0" smtClean="0"/>
              <a:t>&gt;</a:t>
            </a:r>
          </a:p>
          <a:p>
            <a:pPr eaLnBrk="1" hangingPunct="1">
              <a:defRPr/>
            </a:pPr>
            <a:r>
              <a:rPr lang="zh-CN" altLang="en-US" dirty="0" smtClean="0"/>
              <a:t>示例</a:t>
            </a:r>
          </a:p>
          <a:p>
            <a:pPr lvl="1" algn="ctr" eaLnBrk="1" hangingPunct="1">
              <a:buFont typeface="Wingdings" pitchFamily="2" charset="2"/>
              <a:buNone/>
              <a:defRPr/>
            </a:pPr>
            <a:r>
              <a:rPr lang="zh-CN" altLang="en-US" dirty="0" smtClean="0"/>
              <a:t>	</a:t>
            </a:r>
            <a:r>
              <a:rPr lang="en-US" altLang="zh-CN" dirty="0" err="1" smtClean="0"/>
              <a:t>sno</a:t>
            </a:r>
            <a:r>
              <a:rPr lang="en-US" altLang="zh-CN" dirty="0" smtClean="0"/>
              <a:t>  char(8)  </a:t>
            </a:r>
            <a:r>
              <a:rPr lang="en-US" altLang="zh-CN" dirty="0" smtClean="0">
                <a:solidFill>
                  <a:schemeClr val="hlink"/>
                </a:solidFill>
                <a:effectLst>
                  <a:outerShdw blurRad="38100" dist="38100" dir="2700000" algn="tl">
                    <a:srgbClr val="C0C0C0"/>
                  </a:outerShdw>
                </a:effectLst>
              </a:rPr>
              <a:t>constraint  </a:t>
            </a:r>
            <a:r>
              <a:rPr lang="en-US" altLang="zh-CN" dirty="0" smtClean="0">
                <a:solidFill>
                  <a:srgbClr val="0000FF"/>
                </a:solidFill>
              </a:rPr>
              <a:t>S_PK</a:t>
            </a:r>
            <a:r>
              <a:rPr lang="en-US" altLang="zh-CN" dirty="0" smtClean="0"/>
              <a:t>  </a:t>
            </a:r>
            <a:r>
              <a:rPr lang="en-US" altLang="zh-CN" dirty="0" smtClean="0">
                <a:solidFill>
                  <a:schemeClr val="hlink"/>
                </a:solidFill>
                <a:effectLst>
                  <a:outerShdw blurRad="38100" dist="38100" dir="2700000" algn="tl">
                    <a:srgbClr val="C0C0C0"/>
                  </a:outerShdw>
                </a:effectLst>
              </a:rPr>
              <a:t>primary key</a:t>
            </a:r>
          </a:p>
          <a:p>
            <a:pPr eaLnBrk="1" hangingPunct="1">
              <a:defRPr/>
            </a:pPr>
            <a:r>
              <a:rPr lang="zh-CN" altLang="en-US" dirty="0" smtClean="0"/>
              <a:t>约束</a:t>
            </a:r>
            <a:r>
              <a:rPr lang="zh-CN" altLang="en-US" dirty="0"/>
              <a:t>的撤消与添加</a:t>
            </a:r>
          </a:p>
          <a:p>
            <a:pPr algn="ctr" eaLnBrk="1" hangingPunct="1">
              <a:buNone/>
              <a:defRPr/>
            </a:pPr>
            <a:r>
              <a:rPr lang="zh-CN" altLang="en-US" dirty="0"/>
              <a:t>撤消用</a:t>
            </a:r>
            <a:r>
              <a:rPr lang="en-US" altLang="zh-CN" dirty="0">
                <a:solidFill>
                  <a:schemeClr val="hlink"/>
                </a:solidFill>
              </a:rPr>
              <a:t>alter table</a:t>
            </a:r>
            <a:r>
              <a:rPr lang="en-US" altLang="zh-CN" dirty="0">
                <a:solidFill>
                  <a:schemeClr val="hlink"/>
                </a:solidFill>
                <a:latin typeface="Times New Roman"/>
              </a:rPr>
              <a:t>…</a:t>
            </a:r>
            <a:r>
              <a:rPr lang="en-US" altLang="zh-CN" dirty="0">
                <a:solidFill>
                  <a:schemeClr val="hlink"/>
                </a:solidFill>
              </a:rPr>
              <a:t>drop constraint</a:t>
            </a:r>
            <a:r>
              <a:rPr lang="en-US" altLang="zh-CN" dirty="0">
                <a:solidFill>
                  <a:schemeClr val="hlink"/>
                </a:solidFill>
                <a:latin typeface="Times New Roman"/>
              </a:rPr>
              <a:t>…</a:t>
            </a:r>
            <a:endParaRPr lang="en-US" altLang="zh-CN" dirty="0">
              <a:solidFill>
                <a:schemeClr val="hlink"/>
              </a:solidFill>
            </a:endParaRPr>
          </a:p>
          <a:p>
            <a:pPr algn="ctr" eaLnBrk="1" hangingPunct="1">
              <a:buNone/>
              <a:defRPr/>
            </a:pPr>
            <a:r>
              <a:rPr lang="zh-CN" altLang="en-US" dirty="0"/>
              <a:t>添加用</a:t>
            </a:r>
            <a:r>
              <a:rPr lang="en-US" altLang="zh-CN" dirty="0">
                <a:solidFill>
                  <a:schemeClr val="hlink"/>
                </a:solidFill>
              </a:rPr>
              <a:t>alter table</a:t>
            </a:r>
            <a:r>
              <a:rPr lang="en-US" altLang="zh-CN" dirty="0">
                <a:solidFill>
                  <a:schemeClr val="hlink"/>
                </a:solidFill>
                <a:latin typeface="Times New Roman"/>
              </a:rPr>
              <a:t>…</a:t>
            </a:r>
            <a:r>
              <a:rPr lang="en-US" altLang="zh-CN" dirty="0">
                <a:solidFill>
                  <a:schemeClr val="hlink"/>
                </a:solidFill>
              </a:rPr>
              <a:t>add constraint</a:t>
            </a:r>
            <a:r>
              <a:rPr lang="en-US" altLang="zh-CN" dirty="0">
                <a:solidFill>
                  <a:schemeClr val="hlink"/>
                </a:solidFill>
                <a:latin typeface="Times New Roman"/>
              </a:rPr>
              <a:t>…</a:t>
            </a:r>
            <a:endParaRPr lang="en-US" altLang="zh-CN" dirty="0">
              <a:solidFill>
                <a:schemeClr val="hlink"/>
              </a:solidFill>
            </a:endParaRPr>
          </a:p>
          <a:p>
            <a:pPr eaLnBrk="1" hangingPunct="1">
              <a:defRPr/>
            </a:pPr>
            <a:r>
              <a:rPr lang="zh-CN" altLang="en-US" dirty="0" smtClean="0"/>
              <a:t>示例</a:t>
            </a:r>
            <a:endParaRPr lang="zh-CN" altLang="en-US" dirty="0"/>
          </a:p>
          <a:p>
            <a:pPr lvl="1" eaLnBrk="1" hangingPunct="1">
              <a:buNone/>
              <a:defRPr/>
            </a:pPr>
            <a:r>
              <a:rPr lang="zh-CN" altLang="en-US" dirty="0"/>
              <a:t>	</a:t>
            </a:r>
            <a:r>
              <a:rPr lang="en-US" altLang="zh-CN" dirty="0">
                <a:solidFill>
                  <a:schemeClr val="hlink"/>
                </a:solidFill>
                <a:effectLst>
                  <a:outerShdw blurRad="38100" dist="38100" dir="2700000" algn="tl">
                    <a:srgbClr val="C0C0C0"/>
                  </a:outerShdw>
                </a:effectLst>
              </a:rPr>
              <a:t>alter</a:t>
            </a:r>
            <a:r>
              <a:rPr lang="en-US" altLang="zh-CN" dirty="0"/>
              <a:t> </a:t>
            </a:r>
            <a:r>
              <a:rPr lang="en-US" altLang="zh-CN" dirty="0">
                <a:solidFill>
                  <a:schemeClr val="hlink"/>
                </a:solidFill>
              </a:rPr>
              <a:t>table</a:t>
            </a:r>
            <a:r>
              <a:rPr lang="en-US" altLang="zh-CN" dirty="0"/>
              <a:t> S </a:t>
            </a:r>
            <a:r>
              <a:rPr lang="en-US" altLang="zh-CN" dirty="0">
                <a:solidFill>
                  <a:schemeClr val="hlink"/>
                </a:solidFill>
                <a:effectLst>
                  <a:outerShdw blurRad="38100" dist="38100" dir="2700000" algn="tl">
                    <a:srgbClr val="C0C0C0"/>
                  </a:outerShdw>
                </a:effectLst>
              </a:rPr>
              <a:t>drop constraint</a:t>
            </a:r>
            <a:r>
              <a:rPr lang="en-US" altLang="zh-CN" dirty="0"/>
              <a:t> S_PK</a:t>
            </a:r>
          </a:p>
          <a:p>
            <a:pPr lvl="1" eaLnBrk="1" hangingPunct="1">
              <a:buNone/>
              <a:defRPr/>
            </a:pPr>
            <a:r>
              <a:rPr lang="en-US" altLang="zh-CN" dirty="0"/>
              <a:t>	</a:t>
            </a:r>
            <a:r>
              <a:rPr lang="en-US" altLang="zh-CN" dirty="0">
                <a:solidFill>
                  <a:schemeClr val="hlink"/>
                </a:solidFill>
                <a:effectLst>
                  <a:outerShdw blurRad="38100" dist="38100" dir="2700000" algn="tl">
                    <a:srgbClr val="C0C0C0"/>
                  </a:outerShdw>
                </a:effectLst>
              </a:rPr>
              <a:t>alter</a:t>
            </a:r>
            <a:r>
              <a:rPr lang="en-US" altLang="zh-CN" dirty="0">
                <a:solidFill>
                  <a:schemeClr val="hlink"/>
                </a:solidFill>
              </a:rPr>
              <a:t> table</a:t>
            </a:r>
            <a:r>
              <a:rPr lang="en-US" altLang="zh-CN" dirty="0"/>
              <a:t> SC </a:t>
            </a:r>
            <a:r>
              <a:rPr lang="en-US" altLang="zh-CN" dirty="0">
                <a:solidFill>
                  <a:schemeClr val="hlink"/>
                </a:solidFill>
                <a:effectLst>
                  <a:outerShdw blurRad="38100" dist="38100" dir="2700000" algn="tl">
                    <a:srgbClr val="C0C0C0"/>
                  </a:outerShdw>
                </a:effectLst>
              </a:rPr>
              <a:t>add constraint</a:t>
            </a:r>
            <a:r>
              <a:rPr lang="en-US" altLang="zh-CN" dirty="0"/>
              <a:t>  SC_CHECK </a:t>
            </a:r>
          </a:p>
          <a:p>
            <a:pPr lvl="1" eaLnBrk="1" hangingPunct="1">
              <a:buNone/>
              <a:defRPr/>
            </a:pPr>
            <a:r>
              <a:rPr lang="en-US" altLang="zh-CN" dirty="0"/>
              <a:t>				</a:t>
            </a:r>
            <a:r>
              <a:rPr lang="en-US" altLang="zh-CN" dirty="0" smtClean="0">
                <a:solidFill>
                  <a:schemeClr val="hlink"/>
                </a:solidFill>
                <a:effectLst>
                  <a:outerShdw blurRad="38100" dist="38100" dir="2700000" algn="tl">
                    <a:srgbClr val="C0C0C0"/>
                  </a:outerShdw>
                </a:effectLst>
              </a:rPr>
              <a:t>check</a:t>
            </a:r>
            <a:r>
              <a:rPr lang="en-US" altLang="zh-CN" dirty="0" smtClean="0"/>
              <a:t>(</a:t>
            </a:r>
            <a:r>
              <a:rPr lang="en-US" altLang="zh-CN" dirty="0" err="1" smtClean="0"/>
              <a:t>sno</a:t>
            </a:r>
            <a:r>
              <a:rPr lang="en-US" altLang="zh-CN" dirty="0" smtClean="0"/>
              <a:t> </a:t>
            </a:r>
            <a:r>
              <a:rPr lang="en-US" altLang="zh-CN" dirty="0"/>
              <a:t>in </a:t>
            </a:r>
            <a:r>
              <a:rPr lang="en-US" altLang="zh-CN" dirty="0">
                <a:solidFill>
                  <a:schemeClr val="hlink"/>
                </a:solidFill>
              </a:rPr>
              <a:t>select</a:t>
            </a:r>
            <a:r>
              <a:rPr lang="en-US" altLang="zh-CN" dirty="0"/>
              <a:t> </a:t>
            </a:r>
            <a:r>
              <a:rPr lang="en-US" altLang="zh-CN" dirty="0" smtClean="0"/>
              <a:t> </a:t>
            </a:r>
            <a:r>
              <a:rPr lang="en-US" altLang="zh-CN" dirty="0" err="1" smtClean="0"/>
              <a:t>sno</a:t>
            </a:r>
            <a:r>
              <a:rPr lang="en-US" altLang="zh-CN" dirty="0" smtClean="0"/>
              <a:t>  </a:t>
            </a:r>
            <a:r>
              <a:rPr lang="en-US" altLang="zh-CN" dirty="0">
                <a:solidFill>
                  <a:schemeClr val="hlink"/>
                </a:solidFill>
              </a:rPr>
              <a:t>from</a:t>
            </a:r>
            <a:r>
              <a:rPr lang="en-US" altLang="zh-CN" dirty="0"/>
              <a:t> S)</a:t>
            </a:r>
          </a:p>
          <a:p>
            <a:pPr lvl="1" algn="ctr" eaLnBrk="1" hangingPunct="1">
              <a:buFont typeface="Wingdings" pitchFamily="2" charset="2"/>
              <a:buNone/>
              <a:defRPr/>
            </a:pPr>
            <a:endParaRPr lang="en-US" altLang="zh-CN" dirty="0" smtClean="0">
              <a:solidFill>
                <a:schemeClr val="hlink"/>
              </a:solidFill>
              <a:effectLst>
                <a:outerShdw blurRad="38100" dist="38100" dir="2700000" algn="tl">
                  <a:srgbClr val="C0C0C0"/>
                </a:outerShdw>
              </a:effectLst>
            </a:endParaRPr>
          </a:p>
          <a:p>
            <a:pPr lvl="2" algn="ctr" eaLnBrk="1" hangingPunct="1">
              <a:buFont typeface="Wingdings" pitchFamily="2" charset="2"/>
              <a:buNone/>
              <a:defRPr/>
            </a:pPr>
            <a:r>
              <a:rPr lang="en-US" altLang="zh-CN" dirty="0" smtClean="0"/>
              <a:t>		</a:t>
            </a:r>
          </a:p>
        </p:txBody>
      </p:sp>
    </p:spTree>
    <p:extLst>
      <p:ext uri="{BB962C8B-B14F-4D97-AF65-F5344CB8AC3E}">
        <p14:creationId xmlns:p14="http://schemas.microsoft.com/office/powerpoint/2010/main" val="37679316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pPr eaLnBrk="1" hangingPunct="1">
              <a:defRPr/>
            </a:pPr>
            <a:r>
              <a:rPr lang="zh-CN" altLang="en-US" smtClean="0"/>
              <a:t>约束检查</a:t>
            </a:r>
          </a:p>
        </p:txBody>
      </p:sp>
      <p:graphicFrame>
        <p:nvGraphicFramePr>
          <p:cNvPr id="596030" name="Group 62"/>
          <p:cNvGraphicFramePr>
            <a:graphicFrameLocks noGrp="1"/>
          </p:cNvGraphicFramePr>
          <p:nvPr/>
        </p:nvGraphicFramePr>
        <p:xfrm>
          <a:off x="971550" y="1916113"/>
          <a:ext cx="3240088" cy="1188720"/>
        </p:xfrm>
        <a:graphic>
          <a:graphicData uri="http://schemas.openxmlformats.org/drawingml/2006/table">
            <a:tbl>
              <a:tblPr/>
              <a:tblGrid>
                <a:gridCol w="1620838">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tblGrid>
              <a:tr h="296863">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Table1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Col1_1(PK)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Col1_2(FK)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96035" name="Group 67"/>
          <p:cNvGraphicFramePr>
            <a:graphicFrameLocks noGrp="1"/>
          </p:cNvGraphicFramePr>
          <p:nvPr/>
        </p:nvGraphicFramePr>
        <p:xfrm>
          <a:off x="4910138" y="1952625"/>
          <a:ext cx="3262312" cy="1188720"/>
        </p:xfrm>
        <a:graphic>
          <a:graphicData uri="http://schemas.openxmlformats.org/drawingml/2006/table">
            <a:tbl>
              <a:tblPr/>
              <a:tblGrid>
                <a:gridCol w="1631950">
                  <a:extLst>
                    <a:ext uri="{9D8B030D-6E8A-4147-A177-3AD203B41FA5}">
                      <a16:colId xmlns:a16="http://schemas.microsoft.com/office/drawing/2014/main" val="20000"/>
                    </a:ext>
                  </a:extLst>
                </a:gridCol>
                <a:gridCol w="1630362">
                  <a:extLst>
                    <a:ext uri="{9D8B030D-6E8A-4147-A177-3AD203B41FA5}">
                      <a16:colId xmlns:a16="http://schemas.microsoft.com/office/drawing/2014/main" val="20001"/>
                    </a:ext>
                  </a:extLst>
                </a:gridCol>
              </a:tblGrid>
              <a:tr h="296863">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Table2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Col2_1(PK)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Col2_2(FK)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72733" name="AutoShape 39"/>
          <p:cNvCxnSpPr>
            <a:cxnSpLocks noChangeShapeType="1"/>
          </p:cNvCxnSpPr>
          <p:nvPr/>
        </p:nvCxnSpPr>
        <p:spPr bwMode="auto">
          <a:xfrm rot="16200000" flipH="1">
            <a:off x="4545806" y="1958182"/>
            <a:ext cx="36513" cy="2324100"/>
          </a:xfrm>
          <a:prstGeom prst="curvedConnector3">
            <a:avLst>
              <a:gd name="adj1" fmla="val 726088"/>
            </a:avLst>
          </a:prstGeom>
          <a:noFill/>
          <a:ln w="9525">
            <a:solidFill>
              <a:schemeClr val="tx1"/>
            </a:solidFill>
            <a:round/>
            <a:headEnd/>
            <a:tailEnd type="triangle" w="med" len="med"/>
          </a:ln>
        </p:spPr>
      </p:cxnSp>
      <p:cxnSp>
        <p:nvCxnSpPr>
          <p:cNvPr id="72734" name="AutoShape 40"/>
          <p:cNvCxnSpPr>
            <a:cxnSpLocks noChangeShapeType="1"/>
          </p:cNvCxnSpPr>
          <p:nvPr/>
        </p:nvCxnSpPr>
        <p:spPr bwMode="auto">
          <a:xfrm rot="16200000" flipV="1">
            <a:off x="4552156" y="332582"/>
            <a:ext cx="36513" cy="5575300"/>
          </a:xfrm>
          <a:prstGeom prst="curvedConnector3">
            <a:avLst>
              <a:gd name="adj1" fmla="val -1239134"/>
            </a:avLst>
          </a:prstGeom>
          <a:noFill/>
          <a:ln w="9525">
            <a:solidFill>
              <a:schemeClr val="tx1"/>
            </a:solidFill>
            <a:round/>
            <a:headEnd/>
            <a:tailEnd type="triangle" w="med" len="med"/>
          </a:ln>
        </p:spPr>
      </p:cxnSp>
      <p:sp>
        <p:nvSpPr>
          <p:cNvPr id="596009" name="Text Box 41"/>
          <p:cNvSpPr txBox="1">
            <a:spLocks noChangeArrowheads="1"/>
          </p:cNvSpPr>
          <p:nvPr/>
        </p:nvSpPr>
        <p:spPr bwMode="auto">
          <a:xfrm>
            <a:off x="2411413" y="1124744"/>
            <a:ext cx="4248150" cy="457200"/>
          </a:xfrm>
          <a:prstGeom prst="rect">
            <a:avLst/>
          </a:prstGeom>
          <a:noFill/>
          <a:ln w="9525" algn="ctr">
            <a:noFill/>
            <a:miter lim="800000"/>
            <a:headEnd/>
            <a:tailEnd/>
          </a:ln>
          <a:effectLst/>
        </p:spPr>
        <p:txBody>
          <a:bodyPr>
            <a:spAutoFit/>
            <a:flatTx/>
          </a:bodyPr>
          <a:lstStyle/>
          <a:p>
            <a:pPr marL="342900" indent="-342900">
              <a:defRPr/>
            </a:pPr>
            <a:r>
              <a:rPr lang="zh-CN" altLang="en-US" sz="2400" dirty="0">
                <a:effectLst>
                  <a:outerShdw blurRad="38100" dist="38100" dir="2700000" algn="tl">
                    <a:srgbClr val="C0C0C0"/>
                  </a:outerShdw>
                </a:effectLst>
                <a:ea typeface="隶书" pitchFamily="49" charset="-122"/>
              </a:rPr>
              <a:t>相互参照的表，如何插入行？</a:t>
            </a:r>
          </a:p>
        </p:txBody>
      </p:sp>
      <p:graphicFrame>
        <p:nvGraphicFramePr>
          <p:cNvPr id="596059" name="Group 91"/>
          <p:cNvGraphicFramePr>
            <a:graphicFrameLocks noGrp="1"/>
          </p:cNvGraphicFramePr>
          <p:nvPr/>
        </p:nvGraphicFramePr>
        <p:xfrm>
          <a:off x="2268538" y="4330700"/>
          <a:ext cx="4751387" cy="1981200"/>
        </p:xfrm>
        <a:graphic>
          <a:graphicData uri="http://schemas.openxmlformats.org/drawingml/2006/table">
            <a:tbl>
              <a:tblPr/>
              <a:tblGrid>
                <a:gridCol w="1584325">
                  <a:extLst>
                    <a:ext uri="{9D8B030D-6E8A-4147-A177-3AD203B41FA5}">
                      <a16:colId xmlns:a16="http://schemas.microsoft.com/office/drawing/2014/main" val="20000"/>
                    </a:ext>
                  </a:extLst>
                </a:gridCol>
                <a:gridCol w="1582737">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tblGrid>
              <a:tr h="296863">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employee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e#(PK)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mgr(FK)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jerry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5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e3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72760" name="AutoShape 56"/>
          <p:cNvCxnSpPr>
            <a:cxnSpLocks noChangeShapeType="1"/>
          </p:cNvCxnSpPr>
          <p:nvPr/>
        </p:nvCxnSpPr>
        <p:spPr bwMode="auto">
          <a:xfrm rot="5400000">
            <a:off x="4643438" y="4724400"/>
            <a:ext cx="1587" cy="3167063"/>
          </a:xfrm>
          <a:prstGeom prst="curvedConnector3">
            <a:avLst>
              <a:gd name="adj1" fmla="val 26100009"/>
            </a:avLst>
          </a:prstGeom>
          <a:noFill/>
          <a:ln w="9525">
            <a:solidFill>
              <a:schemeClr val="tx1"/>
            </a:solidFill>
            <a:round/>
            <a:headEnd/>
            <a:tailEnd type="triangle" w="med" len="med"/>
          </a:ln>
        </p:spPr>
      </p:cxnSp>
      <p:sp>
        <p:nvSpPr>
          <p:cNvPr id="596025" name="Text Box 57"/>
          <p:cNvSpPr txBox="1">
            <a:spLocks noChangeArrowheads="1"/>
          </p:cNvSpPr>
          <p:nvPr/>
        </p:nvSpPr>
        <p:spPr bwMode="auto">
          <a:xfrm>
            <a:off x="2362200" y="3894138"/>
            <a:ext cx="4248150" cy="457200"/>
          </a:xfrm>
          <a:prstGeom prst="rect">
            <a:avLst/>
          </a:prstGeom>
          <a:noFill/>
          <a:ln w="9525" algn="ctr">
            <a:noFill/>
            <a:miter lim="800000"/>
            <a:headEnd/>
            <a:tailEnd/>
          </a:ln>
          <a:effectLst/>
        </p:spPr>
        <p:txBody>
          <a:bodyPr>
            <a:spAutoFit/>
            <a:flatTx/>
          </a:bodyPr>
          <a:lstStyle/>
          <a:p>
            <a:pPr marL="342900" indent="-342900">
              <a:defRPr/>
            </a:pPr>
            <a:r>
              <a:rPr lang="zh-CN" altLang="en-US" sz="2400">
                <a:effectLst>
                  <a:outerShdw blurRad="38100" dist="38100" dir="2700000" algn="tl">
                    <a:srgbClr val="C0C0C0"/>
                  </a:outerShdw>
                </a:effectLst>
                <a:ea typeface="隶书" pitchFamily="49" charset="-122"/>
              </a:rPr>
              <a:t>自参照的表</a:t>
            </a:r>
          </a:p>
        </p:txBody>
      </p:sp>
    </p:spTree>
    <p:extLst>
      <p:ext uri="{BB962C8B-B14F-4D97-AF65-F5344CB8AC3E}">
        <p14:creationId xmlns:p14="http://schemas.microsoft.com/office/powerpoint/2010/main" val="1636075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a:t>
            </a:r>
            <a:r>
              <a:rPr lang="en-US" altLang="zh-CN" dirty="0" smtClean="0"/>
              <a:t>SQL</a:t>
            </a:r>
            <a:r>
              <a:rPr lang="zh-CN" altLang="en-US" dirty="0" smtClean="0"/>
              <a:t>中的延迟约束</a:t>
            </a:r>
            <a:endParaRPr lang="zh-CN" altLang="en-US" dirty="0"/>
          </a:p>
        </p:txBody>
      </p:sp>
      <p:sp>
        <p:nvSpPr>
          <p:cNvPr id="3" name="内容占位符 2"/>
          <p:cNvSpPr>
            <a:spLocks noGrp="1"/>
          </p:cNvSpPr>
          <p:nvPr>
            <p:ph idx="1"/>
          </p:nvPr>
        </p:nvSpPr>
        <p:spPr/>
        <p:txBody>
          <a:bodyPr/>
          <a:lstStyle/>
          <a:p>
            <a:pPr eaLnBrk="1" hangingPunct="1">
              <a:defRPr/>
            </a:pPr>
            <a:r>
              <a:rPr lang="en-US" altLang="zh-CN" dirty="0"/>
              <a:t>deferred constraints</a:t>
            </a:r>
          </a:p>
          <a:p>
            <a:pPr eaLnBrk="1" hangingPunct="1">
              <a:defRPr/>
            </a:pPr>
            <a:r>
              <a:rPr lang="zh-CN" altLang="en-US" dirty="0" smtClean="0"/>
              <a:t>将多个更新操作语句放</a:t>
            </a:r>
            <a:r>
              <a:rPr lang="zh-CN" altLang="en-US" dirty="0"/>
              <a:t>入一个事务，在提交</a:t>
            </a:r>
            <a:r>
              <a:rPr lang="zh-CN" altLang="en-US" dirty="0" smtClean="0"/>
              <a:t>时才检查</a:t>
            </a:r>
            <a:r>
              <a:rPr lang="zh-CN" altLang="en-US" dirty="0"/>
              <a:t>约束</a:t>
            </a:r>
          </a:p>
          <a:p>
            <a:endParaRPr lang="zh-CN" altLang="en-US" dirty="0"/>
          </a:p>
        </p:txBody>
      </p:sp>
      <p:sp>
        <p:nvSpPr>
          <p:cNvPr id="4" name="Rectangle 6"/>
          <p:cNvSpPr>
            <a:spLocks noChangeArrowheads="1"/>
          </p:cNvSpPr>
          <p:nvPr/>
        </p:nvSpPr>
        <p:spPr bwMode="auto">
          <a:xfrm>
            <a:off x="1331913" y="2924944"/>
            <a:ext cx="6335712" cy="3231654"/>
          </a:xfrm>
          <a:prstGeom prst="rect">
            <a:avLst/>
          </a:prstGeom>
          <a:noFill/>
          <a:ln w="9525" algn="ctr">
            <a:noFill/>
            <a:miter lim="800000"/>
            <a:headEnd/>
            <a:tailEnd/>
          </a:ln>
          <a:effectLst/>
        </p:spPr>
        <p:txBody>
          <a:bodyPr>
            <a:spAutoFit/>
            <a:flatTx/>
          </a:bodyPr>
          <a:lstStyle/>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如何设置延迟约束？</a:t>
            </a:r>
          </a:p>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在约束创建时：</a:t>
            </a:r>
          </a:p>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[not] deferrable</a:t>
            </a:r>
          </a:p>
          <a:p>
            <a:pPr marL="342900" indent="-342900" algn="l">
              <a:defRPr/>
            </a:pPr>
            <a:r>
              <a:rPr lang="en-US" altLang="zh-CN"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	initially deferred [immediate]</a:t>
            </a:r>
          </a:p>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对现有约束：</a:t>
            </a:r>
          </a:p>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set constraint  </a:t>
            </a: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约束名 </a:t>
            </a:r>
            <a:r>
              <a:rPr lang="en-US" altLang="zh-CN" sz="2400" dirty="0" err="1">
                <a:effectLst>
                  <a:outerShdw blurRad="38100" dist="38100" dir="2700000" algn="tl">
                    <a:srgbClr val="C0C0C0"/>
                  </a:outerShdw>
                </a:effectLst>
                <a:latin typeface="华文新魏" panose="02010800040101010101" pitchFamily="2" charset="-122"/>
                <a:ea typeface="华文新魏" panose="02010800040101010101" pitchFamily="2" charset="-122"/>
              </a:rPr>
              <a:t>deferried</a:t>
            </a:r>
            <a:endParaRPr lang="en-US" altLang="zh-CN" sz="2400" dirty="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pic>
        <p:nvPicPr>
          <p:cNvPr id="5" name="Picture 2" descr="http://img.itc.cn/comment/we4pxD1395191159559.gif"/>
          <p:cNvPicPr>
            <a:picLocks noChangeAspect="1" noChangeArrowheads="1" noCrop="1"/>
          </p:cNvPicPr>
          <p:nvPr/>
        </p:nvPicPr>
        <p:blipFill>
          <a:blip r:embed="rId2" cstate="print"/>
          <a:srcRect/>
          <a:stretch>
            <a:fillRect/>
          </a:stretch>
        </p:blipFill>
        <p:spPr bwMode="auto">
          <a:xfrm>
            <a:off x="6084168" y="2996381"/>
            <a:ext cx="2381250" cy="1210817"/>
          </a:xfrm>
          <a:prstGeom prst="rect">
            <a:avLst/>
          </a:prstGeom>
          <a:noFill/>
        </p:spPr>
      </p:pic>
    </p:spTree>
    <p:extLst>
      <p:ext uri="{BB962C8B-B14F-4D97-AF65-F5344CB8AC3E}">
        <p14:creationId xmlns:p14="http://schemas.microsoft.com/office/powerpoint/2010/main" val="14311207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pPr eaLnBrk="1" hangingPunct="1">
              <a:defRPr/>
            </a:pPr>
            <a:r>
              <a:rPr lang="zh-CN" altLang="en-US" dirty="0" smtClean="0"/>
              <a:t>延迟约束检查</a:t>
            </a:r>
          </a:p>
        </p:txBody>
      </p:sp>
      <p:sp>
        <p:nvSpPr>
          <p:cNvPr id="772100" name="Text Box 4"/>
          <p:cNvSpPr txBox="1">
            <a:spLocks noChangeArrowheads="1"/>
          </p:cNvSpPr>
          <p:nvPr/>
        </p:nvSpPr>
        <p:spPr bwMode="auto">
          <a:xfrm>
            <a:off x="323528" y="1340768"/>
            <a:ext cx="8675687" cy="3231654"/>
          </a:xfrm>
          <a:prstGeom prst="rect">
            <a:avLst/>
          </a:prstGeom>
          <a:noFill/>
          <a:ln w="9525" algn="ctr">
            <a:noFill/>
            <a:miter lim="800000"/>
            <a:headEnd/>
            <a:tailEnd/>
          </a:ln>
          <a:effectLst/>
        </p:spPr>
        <p:txBody>
          <a:bodyPr wrap="square">
            <a:spAutoFit/>
            <a:flatTx/>
          </a:bodyPr>
          <a:lstStyle/>
          <a:p>
            <a:pPr marL="342900" indent="-342900" algn="l">
              <a:defRPr/>
            </a:pPr>
            <a:r>
              <a:rPr lang="en-US" altLang="zh-CN" sz="2400" dirty="0">
                <a:solidFill>
                  <a:srgbClr val="0000FF"/>
                </a:solidFill>
                <a:effectLst>
                  <a:outerShdw blurRad="38100" dist="38100" dir="2700000" algn="tl">
                    <a:srgbClr val="C0C0C0"/>
                  </a:outerShdw>
                </a:effectLst>
              </a:rPr>
              <a:t>create table</a:t>
            </a:r>
            <a:r>
              <a:rPr lang="en-US" altLang="zh-CN" sz="2400" dirty="0">
                <a:effectLst>
                  <a:outerShdw blurRad="38100" dist="38100" dir="2700000" algn="tl">
                    <a:srgbClr val="C0C0C0"/>
                  </a:outerShdw>
                </a:effectLst>
              </a:rPr>
              <a:t> </a:t>
            </a:r>
            <a:r>
              <a:rPr lang="en-US" altLang="zh-CN" sz="2400" dirty="0" err="1">
                <a:effectLst>
                  <a:outerShdw blurRad="38100" dist="38100" dir="2700000" algn="tl">
                    <a:srgbClr val="C0C0C0"/>
                  </a:outerShdw>
                </a:effectLst>
              </a:rPr>
              <a:t>emp</a:t>
            </a:r>
            <a:r>
              <a:rPr lang="en-US" altLang="zh-CN" sz="2400" dirty="0">
                <a:effectLst>
                  <a:outerShdw blurRad="38100" dist="38100" dir="2700000" algn="tl">
                    <a:srgbClr val="C0C0C0"/>
                  </a:outerShdw>
                </a:effectLst>
              </a:rPr>
              <a:t>(</a:t>
            </a:r>
          </a:p>
          <a:p>
            <a:pPr marL="342900" indent="-342900" algn="l">
              <a:defRPr/>
            </a:pPr>
            <a:r>
              <a:rPr lang="en-US" altLang="zh-CN" sz="2400" dirty="0">
                <a:effectLst>
                  <a:outerShdw blurRad="38100" dist="38100" dir="2700000" algn="tl">
                    <a:srgbClr val="C0C0C0"/>
                  </a:outerShdw>
                </a:effectLst>
              </a:rPr>
              <a:t>	</a:t>
            </a:r>
            <a:r>
              <a:rPr lang="en-US" altLang="zh-CN" sz="2400" dirty="0" err="1" smtClean="0">
                <a:effectLst>
                  <a:outerShdw blurRad="38100" dist="38100" dir="2700000" algn="tl">
                    <a:srgbClr val="C0C0C0"/>
                  </a:outerShdw>
                </a:effectLst>
              </a:rPr>
              <a:t>eno</a:t>
            </a:r>
            <a:r>
              <a:rPr lang="en-US" altLang="zh-CN" sz="2400" dirty="0">
                <a:effectLst>
                  <a:outerShdw blurRad="38100" dist="38100" dir="2700000" algn="tl">
                    <a:srgbClr val="C0C0C0"/>
                  </a:outerShdw>
                </a:effectLst>
              </a:rPr>
              <a:t>		char(10) </a:t>
            </a:r>
            <a:r>
              <a:rPr lang="en-US" altLang="zh-CN" sz="2400" dirty="0" smtClean="0">
                <a:effectLst>
                  <a:outerShdw blurRad="38100" dist="38100" dir="2700000" algn="tl">
                    <a:srgbClr val="C0C0C0"/>
                  </a:outerShdw>
                </a:effectLst>
              </a:rPr>
              <a:t> </a:t>
            </a:r>
            <a:r>
              <a:rPr lang="en-US" altLang="zh-CN" sz="2400" dirty="0" smtClean="0">
                <a:solidFill>
                  <a:srgbClr val="0000FF"/>
                </a:solidFill>
                <a:effectLst>
                  <a:outerShdw blurRad="38100" dist="38100" dir="2700000" algn="tl">
                    <a:srgbClr val="C0C0C0"/>
                  </a:outerShdw>
                </a:effectLst>
              </a:rPr>
              <a:t>primary </a:t>
            </a:r>
            <a:r>
              <a:rPr lang="en-US" altLang="zh-CN" sz="2400" dirty="0">
                <a:solidFill>
                  <a:srgbClr val="0000FF"/>
                </a:solidFill>
                <a:effectLst>
                  <a:outerShdw blurRad="38100" dist="38100" dir="2700000" algn="tl">
                    <a:srgbClr val="C0C0C0"/>
                  </a:outerShdw>
                </a:effectLst>
              </a:rPr>
              <a:t>key</a:t>
            </a:r>
            <a:r>
              <a:rPr lang="en-US" altLang="zh-CN" sz="2400" dirty="0">
                <a:effectLst>
                  <a:outerShdw blurRad="38100" dist="38100" dir="2700000" algn="tl">
                    <a:srgbClr val="C0C0C0"/>
                  </a:outerShdw>
                </a:effectLst>
              </a:rPr>
              <a:t>,</a:t>
            </a:r>
          </a:p>
          <a:p>
            <a:pPr marL="342900" indent="-342900" algn="l">
              <a:defRPr/>
            </a:pPr>
            <a:r>
              <a:rPr lang="en-US" altLang="zh-CN" sz="2400" dirty="0">
                <a:effectLst>
                  <a:outerShdw blurRad="38100" dist="38100" dir="2700000" algn="tl">
                    <a:srgbClr val="C0C0C0"/>
                  </a:outerShdw>
                </a:effectLst>
              </a:rPr>
              <a:t>	</a:t>
            </a:r>
            <a:r>
              <a:rPr lang="en-US" altLang="zh-CN" sz="2400" dirty="0" err="1">
                <a:effectLst>
                  <a:outerShdw blurRad="38100" dist="38100" dir="2700000" algn="tl">
                    <a:srgbClr val="C0C0C0"/>
                  </a:outerShdw>
                </a:effectLst>
              </a:rPr>
              <a:t>ename</a:t>
            </a:r>
            <a:r>
              <a:rPr lang="en-US" altLang="zh-CN" sz="2400" dirty="0">
                <a:effectLst>
                  <a:outerShdw blurRad="38100" dist="38100" dir="2700000" algn="tl">
                    <a:srgbClr val="C0C0C0"/>
                  </a:outerShdw>
                </a:effectLst>
              </a:rPr>
              <a:t> 	char(20),</a:t>
            </a:r>
          </a:p>
          <a:p>
            <a:pPr marL="342900" indent="-342900" algn="l">
              <a:defRPr/>
            </a:pPr>
            <a:r>
              <a:rPr lang="en-US" altLang="zh-CN" sz="2400" dirty="0">
                <a:effectLst>
                  <a:outerShdw blurRad="38100" dist="38100" dir="2700000" algn="tl">
                    <a:srgbClr val="C0C0C0"/>
                  </a:outerShdw>
                </a:effectLst>
              </a:rPr>
              <a:t>	</a:t>
            </a:r>
            <a:r>
              <a:rPr lang="en-US" altLang="zh-CN" sz="2400" dirty="0" err="1">
                <a:effectLst>
                  <a:outerShdw blurRad="38100" dist="38100" dir="2700000" algn="tl">
                    <a:srgbClr val="C0C0C0"/>
                  </a:outerShdw>
                </a:effectLst>
              </a:rPr>
              <a:t>mgr</a:t>
            </a:r>
            <a:r>
              <a:rPr lang="en-US" altLang="zh-CN" sz="2400" dirty="0">
                <a:effectLst>
                  <a:outerShdw blurRad="38100" dist="38100" dir="2700000" algn="tl">
                    <a:srgbClr val="C0C0C0"/>
                  </a:outerShdw>
                </a:effectLst>
              </a:rPr>
              <a:t> 	char(10</a:t>
            </a:r>
            <a:r>
              <a:rPr lang="en-US" altLang="zh-CN" sz="2400" dirty="0" smtClean="0">
                <a:effectLst>
                  <a:outerShdw blurRad="38100" dist="38100" dir="2700000" algn="tl">
                    <a:srgbClr val="C0C0C0"/>
                  </a:outerShdw>
                </a:effectLst>
              </a:rPr>
              <a:t>)  </a:t>
            </a:r>
            <a:r>
              <a:rPr lang="en-US" altLang="zh-CN" sz="2400" dirty="0">
                <a:solidFill>
                  <a:srgbClr val="990000"/>
                </a:solidFill>
                <a:effectLst>
                  <a:outerShdw blurRad="38100" dist="38100" dir="2700000" algn="tl">
                    <a:srgbClr val="C0C0C0"/>
                  </a:outerShdw>
                </a:effectLst>
              </a:rPr>
              <a:t>constraint</a:t>
            </a:r>
            <a:r>
              <a:rPr lang="en-US" altLang="zh-CN" sz="2400" dirty="0">
                <a:effectLst>
                  <a:outerShdw blurRad="38100" dist="38100" dir="2700000" algn="tl">
                    <a:srgbClr val="C0C0C0"/>
                  </a:outerShdw>
                </a:effectLst>
              </a:rPr>
              <a:t> </a:t>
            </a:r>
            <a:r>
              <a:rPr lang="en-US" altLang="zh-CN" sz="2400" dirty="0" smtClean="0">
                <a:effectLst>
                  <a:outerShdw blurRad="38100" dist="38100" dir="2700000" algn="tl">
                    <a:srgbClr val="C0C0C0"/>
                  </a:outerShdw>
                </a:effectLst>
              </a:rPr>
              <a:t> </a:t>
            </a:r>
            <a:r>
              <a:rPr lang="en-US" altLang="zh-CN" sz="2400" dirty="0" err="1" smtClean="0">
                <a:effectLst>
                  <a:outerShdw blurRad="38100" dist="38100" dir="2700000" algn="tl">
                    <a:srgbClr val="C0C0C0"/>
                  </a:outerShdw>
                </a:effectLst>
              </a:rPr>
              <a:t>FK_Constraint</a:t>
            </a:r>
            <a:r>
              <a:rPr lang="en-US" altLang="zh-CN" sz="2400" dirty="0" smtClean="0">
                <a:effectLst>
                  <a:outerShdw blurRad="38100" dist="38100" dir="2700000" algn="tl">
                    <a:srgbClr val="C0C0C0"/>
                  </a:outerShdw>
                </a:effectLst>
              </a:rPr>
              <a:t>  </a:t>
            </a:r>
            <a:r>
              <a:rPr lang="en-US" altLang="zh-CN" sz="2400" dirty="0" smtClean="0">
                <a:solidFill>
                  <a:srgbClr val="0000FF"/>
                </a:solidFill>
                <a:effectLst>
                  <a:outerShdw blurRad="38100" dist="38100" dir="2700000" algn="tl">
                    <a:srgbClr val="C0C0C0"/>
                  </a:outerShdw>
                </a:effectLst>
              </a:rPr>
              <a:t>foreign </a:t>
            </a:r>
            <a:r>
              <a:rPr lang="en-US" altLang="zh-CN" sz="2400" dirty="0">
                <a:solidFill>
                  <a:srgbClr val="0000FF"/>
                </a:solidFill>
                <a:effectLst>
                  <a:outerShdw blurRad="38100" dist="38100" dir="2700000" algn="tl">
                    <a:srgbClr val="C0C0C0"/>
                  </a:outerShdw>
                </a:effectLst>
              </a:rPr>
              <a:t>key</a:t>
            </a:r>
          </a:p>
          <a:p>
            <a:pPr marL="342900" indent="-342900" algn="l">
              <a:defRPr/>
            </a:pPr>
            <a:r>
              <a:rPr lang="en-US" altLang="zh-CN" sz="2400" dirty="0">
                <a:solidFill>
                  <a:srgbClr val="0000FF"/>
                </a:solidFill>
                <a:effectLst>
                  <a:outerShdw blurRad="38100" dist="38100" dir="2700000" algn="tl">
                    <a:srgbClr val="C0C0C0"/>
                  </a:outerShdw>
                </a:effectLst>
              </a:rPr>
              <a:t>				references</a:t>
            </a:r>
            <a:r>
              <a:rPr lang="en-US" altLang="zh-CN" sz="2400" dirty="0">
                <a:effectLst>
                  <a:outerShdw blurRad="38100" dist="38100" dir="2700000" algn="tl">
                    <a:srgbClr val="C0C0C0"/>
                  </a:outerShdw>
                </a:effectLst>
              </a:rPr>
              <a:t> </a:t>
            </a:r>
            <a:r>
              <a:rPr lang="en-US" altLang="zh-CN" sz="2400" dirty="0" err="1" smtClean="0">
                <a:effectLst>
                  <a:outerShdw blurRad="38100" dist="38100" dir="2700000" algn="tl">
                    <a:srgbClr val="C0C0C0"/>
                  </a:outerShdw>
                </a:effectLst>
              </a:rPr>
              <a:t>emp</a:t>
            </a:r>
            <a:r>
              <a:rPr lang="en-US" altLang="zh-CN" sz="2400" dirty="0" smtClean="0">
                <a:effectLst>
                  <a:outerShdw blurRad="38100" dist="38100" dir="2700000" algn="tl">
                    <a:srgbClr val="C0C0C0"/>
                  </a:outerShdw>
                </a:effectLst>
              </a:rPr>
              <a:t>(</a:t>
            </a:r>
            <a:r>
              <a:rPr lang="en-US" altLang="zh-CN" sz="2400" dirty="0" err="1" smtClean="0">
                <a:effectLst>
                  <a:outerShdw blurRad="38100" dist="38100" dir="2700000" algn="tl">
                    <a:srgbClr val="C0C0C0"/>
                  </a:outerShdw>
                </a:effectLst>
              </a:rPr>
              <a:t>eno</a:t>
            </a:r>
            <a:r>
              <a:rPr lang="en-US" altLang="zh-CN" sz="2400" dirty="0" smtClean="0">
                <a:effectLst>
                  <a:outerShdw blurRad="38100" dist="38100" dir="2700000" algn="tl">
                    <a:srgbClr val="C0C0C0"/>
                  </a:outerShdw>
                </a:effectLst>
              </a:rPr>
              <a:t>)</a:t>
            </a:r>
            <a:endParaRPr lang="en-US" altLang="zh-CN" sz="2400" dirty="0">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				</a:t>
            </a:r>
            <a:r>
              <a:rPr lang="en-US" altLang="zh-CN" sz="2400" dirty="0">
                <a:solidFill>
                  <a:srgbClr val="990000"/>
                </a:solidFill>
                <a:effectLst>
                  <a:outerShdw blurRad="38100" dist="38100" dir="2700000" algn="tl">
                    <a:srgbClr val="C0C0C0"/>
                  </a:outerShdw>
                </a:effectLst>
              </a:rPr>
              <a:t>deferrable  initially immediate</a:t>
            </a:r>
          </a:p>
        </p:txBody>
      </p:sp>
      <p:sp>
        <p:nvSpPr>
          <p:cNvPr id="772101" name="Rectangle 5"/>
          <p:cNvSpPr>
            <a:spLocks noChangeArrowheads="1"/>
          </p:cNvSpPr>
          <p:nvPr/>
        </p:nvSpPr>
        <p:spPr bwMode="auto">
          <a:xfrm>
            <a:off x="577850" y="5085184"/>
            <a:ext cx="6658446" cy="1015663"/>
          </a:xfrm>
          <a:prstGeom prst="rect">
            <a:avLst/>
          </a:prstGeom>
          <a:noFill/>
          <a:ln w="9525" algn="ctr">
            <a:noFill/>
            <a:miter lim="800000"/>
            <a:headEnd/>
            <a:tailEnd/>
          </a:ln>
          <a:effectLst/>
        </p:spPr>
        <p:txBody>
          <a:bodyPr wrap="square">
            <a:spAutoFit/>
            <a:flatTx/>
          </a:bodyPr>
          <a:lstStyle/>
          <a:p>
            <a:pPr marL="342900" indent="-342900" algn="l">
              <a:defRPr/>
            </a:pPr>
            <a:r>
              <a:rPr lang="zh-CN" altLang="en-US"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设置延迟约束：</a:t>
            </a:r>
          </a:p>
          <a:p>
            <a:pPr marL="342900" indent="-342900" algn="l">
              <a:defRPr/>
            </a:pPr>
            <a:r>
              <a:rPr lang="en-US" altLang="zh-CN" sz="2400" dirty="0">
                <a:solidFill>
                  <a:srgbClr val="99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set constraint</a:t>
            </a:r>
            <a:r>
              <a:rPr lang="en-US" altLang="zh-CN" sz="24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dirty="0" err="1" smtClean="0">
                <a:effectLst>
                  <a:outerShdw blurRad="38100" dist="38100" dir="2700000" algn="tl">
                    <a:srgbClr val="C0C0C0"/>
                  </a:outerShdw>
                </a:effectLst>
                <a:latin typeface="华文新魏" panose="02010800040101010101" pitchFamily="2" charset="-122"/>
                <a:ea typeface="华文新魏" panose="02010800040101010101" pitchFamily="2" charset="-122"/>
              </a:rPr>
              <a:t>FK_Constraint</a:t>
            </a:r>
            <a:r>
              <a:rPr lang="en-US" altLang="zh-CN" sz="2400" dirty="0" smtClean="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en-US" altLang="zh-CN" sz="2400" dirty="0" err="1">
                <a:solidFill>
                  <a:srgbClr val="99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deferried</a:t>
            </a:r>
            <a:endParaRPr lang="en-US" altLang="zh-CN" sz="2400" dirty="0">
              <a:solidFill>
                <a:srgbClr val="99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214951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 Server</a:t>
            </a:r>
            <a:r>
              <a:rPr lang="zh-CN" altLang="en-US" dirty="0" smtClean="0"/>
              <a:t>的约束开关</a:t>
            </a:r>
            <a:endParaRPr lang="zh-CN" altLang="en-US" dirty="0"/>
          </a:p>
        </p:txBody>
      </p:sp>
      <p:sp>
        <p:nvSpPr>
          <p:cNvPr id="3" name="内容占位符 2"/>
          <p:cNvSpPr>
            <a:spLocks noGrp="1"/>
          </p:cNvSpPr>
          <p:nvPr>
            <p:ph idx="1"/>
          </p:nvPr>
        </p:nvSpPr>
        <p:spPr/>
        <p:txBody>
          <a:bodyPr/>
          <a:lstStyle/>
          <a:p>
            <a:pPr eaLnBrk="1" hangingPunct="1">
              <a:lnSpc>
                <a:spcPct val="105000"/>
              </a:lnSpc>
              <a:defRPr/>
            </a:pPr>
            <a:r>
              <a:rPr lang="zh-CN" altLang="en-US" sz="2800" dirty="0"/>
              <a:t>添加未验证的约束</a:t>
            </a:r>
            <a:r>
              <a:rPr lang="en-US" altLang="zh-CN" sz="2800" dirty="0"/>
              <a:t>(with </a:t>
            </a:r>
            <a:r>
              <a:rPr lang="en-US" altLang="zh-CN" sz="2800" dirty="0" err="1"/>
              <a:t>nocheck</a:t>
            </a:r>
            <a:r>
              <a:rPr lang="en-US" altLang="zh-CN" sz="2800" dirty="0"/>
              <a:t>)</a:t>
            </a:r>
          </a:p>
          <a:p>
            <a:pPr lvl="1" eaLnBrk="1" hangingPunct="1">
              <a:lnSpc>
                <a:spcPct val="105000"/>
              </a:lnSpc>
              <a:buNone/>
              <a:defRPr/>
            </a:pPr>
            <a:r>
              <a:rPr lang="en-US" altLang="zh-CN" sz="2400" dirty="0">
                <a:solidFill>
                  <a:schemeClr val="hlink"/>
                </a:solidFill>
              </a:rPr>
              <a:t>create table</a:t>
            </a:r>
            <a:r>
              <a:rPr lang="en-US" altLang="zh-CN" sz="2400" dirty="0"/>
              <a:t> t1 (</a:t>
            </a:r>
            <a:r>
              <a:rPr lang="en-US" altLang="zh-CN" sz="2400" dirty="0" err="1"/>
              <a:t>col_a</a:t>
            </a:r>
            <a:r>
              <a:rPr lang="en-US" altLang="zh-CN" sz="2400" dirty="0"/>
              <a:t> INT) </a:t>
            </a:r>
          </a:p>
          <a:p>
            <a:pPr lvl="1" eaLnBrk="1" hangingPunct="1">
              <a:lnSpc>
                <a:spcPct val="105000"/>
              </a:lnSpc>
              <a:buNone/>
              <a:defRPr/>
            </a:pPr>
            <a:r>
              <a:rPr lang="en-US" altLang="zh-CN" sz="2400" dirty="0">
                <a:solidFill>
                  <a:schemeClr val="hlink"/>
                </a:solidFill>
              </a:rPr>
              <a:t>insert into</a:t>
            </a:r>
            <a:r>
              <a:rPr lang="en-US" altLang="zh-CN" sz="2400" dirty="0"/>
              <a:t> t1 VALUES (-1)</a:t>
            </a:r>
          </a:p>
          <a:p>
            <a:pPr lvl="1" eaLnBrk="1" hangingPunct="1">
              <a:lnSpc>
                <a:spcPct val="105000"/>
              </a:lnSpc>
              <a:buNone/>
              <a:defRPr/>
            </a:pPr>
            <a:r>
              <a:rPr lang="en-US" altLang="zh-CN" sz="2400" dirty="0">
                <a:solidFill>
                  <a:schemeClr val="hlink"/>
                </a:solidFill>
              </a:rPr>
              <a:t>alter table</a:t>
            </a:r>
            <a:r>
              <a:rPr lang="en-US" altLang="zh-CN" sz="2400" dirty="0"/>
              <a:t> t1 </a:t>
            </a:r>
            <a:r>
              <a:rPr lang="en-US" altLang="zh-CN" sz="2400" dirty="0">
                <a:solidFill>
                  <a:schemeClr val="hlink"/>
                </a:solidFill>
              </a:rPr>
              <a:t>with </a:t>
            </a:r>
            <a:r>
              <a:rPr lang="en-US" altLang="zh-CN" sz="2400" dirty="0" err="1">
                <a:solidFill>
                  <a:schemeClr val="hlink"/>
                </a:solidFill>
              </a:rPr>
              <a:t>nocheck</a:t>
            </a:r>
            <a:endParaRPr lang="en-US" altLang="zh-CN" sz="2400" dirty="0"/>
          </a:p>
          <a:p>
            <a:pPr lvl="1" eaLnBrk="1" hangingPunct="1">
              <a:lnSpc>
                <a:spcPct val="105000"/>
              </a:lnSpc>
              <a:buNone/>
              <a:defRPr/>
            </a:pPr>
            <a:r>
              <a:rPr lang="en-US" altLang="zh-CN" sz="2400" dirty="0"/>
              <a:t>	</a:t>
            </a:r>
            <a:r>
              <a:rPr lang="en-US" altLang="zh-CN" sz="2400" dirty="0">
                <a:solidFill>
                  <a:schemeClr val="hlink"/>
                </a:solidFill>
              </a:rPr>
              <a:t>add constraint</a:t>
            </a:r>
            <a:r>
              <a:rPr lang="en-US" altLang="zh-CN" sz="2400" dirty="0"/>
              <a:t> </a:t>
            </a:r>
            <a:r>
              <a:rPr lang="en-US" altLang="zh-CN" sz="2400" dirty="0" smtClean="0"/>
              <a:t> </a:t>
            </a:r>
            <a:r>
              <a:rPr lang="en-US" altLang="zh-CN" sz="2400" dirty="0" err="1" smtClean="0"/>
              <a:t>skip_check</a:t>
            </a:r>
            <a:r>
              <a:rPr lang="en-US" altLang="zh-CN" sz="2400" dirty="0" smtClean="0"/>
              <a:t>  </a:t>
            </a:r>
            <a:r>
              <a:rPr lang="en-US" altLang="zh-CN" sz="2400" dirty="0" smtClean="0">
                <a:solidFill>
                  <a:schemeClr val="hlink"/>
                </a:solidFill>
              </a:rPr>
              <a:t>check</a:t>
            </a:r>
            <a:r>
              <a:rPr lang="en-US" altLang="zh-CN" sz="2400" dirty="0" smtClean="0"/>
              <a:t> </a:t>
            </a:r>
            <a:r>
              <a:rPr lang="en-US" altLang="zh-CN" sz="2400" dirty="0"/>
              <a:t>(</a:t>
            </a:r>
            <a:r>
              <a:rPr lang="en-US" altLang="zh-CN" sz="2400" dirty="0" err="1"/>
              <a:t>col_a</a:t>
            </a:r>
            <a:r>
              <a:rPr lang="en-US" altLang="zh-CN" sz="2400" dirty="0"/>
              <a:t> &gt; 1)</a:t>
            </a:r>
          </a:p>
          <a:p>
            <a:pPr lvl="1" eaLnBrk="1" hangingPunct="1">
              <a:lnSpc>
                <a:spcPct val="105000"/>
              </a:lnSpc>
              <a:buNone/>
              <a:defRPr/>
            </a:pPr>
            <a:r>
              <a:rPr lang="en-US" altLang="zh-CN" sz="2400" dirty="0">
                <a:solidFill>
                  <a:schemeClr val="hlink"/>
                </a:solidFill>
              </a:rPr>
              <a:t>insert into</a:t>
            </a:r>
            <a:r>
              <a:rPr lang="en-US" altLang="zh-CN" sz="2400" dirty="0"/>
              <a:t> t1 VALUES (-2)</a:t>
            </a:r>
          </a:p>
          <a:p>
            <a:pPr eaLnBrk="1" hangingPunct="1">
              <a:lnSpc>
                <a:spcPct val="105000"/>
              </a:lnSpc>
              <a:defRPr/>
            </a:pPr>
            <a:r>
              <a:rPr lang="zh-CN" altLang="en-US" sz="2800" dirty="0"/>
              <a:t>禁用并重新启用一个约束</a:t>
            </a:r>
            <a:r>
              <a:rPr lang="en-US" altLang="zh-CN" sz="2800" dirty="0"/>
              <a:t>(</a:t>
            </a:r>
            <a:r>
              <a:rPr lang="en-US" altLang="zh-CN" sz="2800" dirty="0" err="1"/>
              <a:t>nocheck</a:t>
            </a:r>
            <a:r>
              <a:rPr lang="en-US" altLang="zh-CN" sz="2800" dirty="0"/>
              <a:t>)</a:t>
            </a:r>
            <a:r>
              <a:rPr lang="en-US" altLang="zh-CN" sz="2400" dirty="0"/>
              <a:t> </a:t>
            </a:r>
            <a:endParaRPr lang="en-US" altLang="zh-CN" sz="2400" dirty="0">
              <a:solidFill>
                <a:schemeClr val="hlink"/>
              </a:solidFill>
            </a:endParaRPr>
          </a:p>
          <a:p>
            <a:pPr lvl="1" eaLnBrk="1" hangingPunct="1">
              <a:lnSpc>
                <a:spcPct val="105000"/>
              </a:lnSpc>
              <a:buNone/>
              <a:defRPr/>
            </a:pPr>
            <a:r>
              <a:rPr lang="en-US" altLang="zh-CN" sz="2400" dirty="0">
                <a:solidFill>
                  <a:schemeClr val="hlink"/>
                </a:solidFill>
              </a:rPr>
              <a:t>alter table</a:t>
            </a:r>
            <a:r>
              <a:rPr lang="en-US" altLang="zh-CN" sz="2400" dirty="0"/>
              <a:t> </a:t>
            </a:r>
            <a:r>
              <a:rPr lang="en-US" altLang="zh-CN" sz="2400" dirty="0" smtClean="0"/>
              <a:t>t1  </a:t>
            </a:r>
            <a:r>
              <a:rPr lang="en-US" altLang="zh-CN" sz="2400" dirty="0" err="1">
                <a:solidFill>
                  <a:schemeClr val="hlink"/>
                </a:solidFill>
              </a:rPr>
              <a:t>nocheck</a:t>
            </a:r>
            <a:r>
              <a:rPr lang="en-US" altLang="zh-CN" sz="2400" dirty="0"/>
              <a:t> </a:t>
            </a:r>
            <a:r>
              <a:rPr lang="en-US" altLang="zh-CN" sz="2400" dirty="0" smtClean="0"/>
              <a:t> </a:t>
            </a:r>
            <a:r>
              <a:rPr lang="en-US" altLang="zh-CN" sz="2400" dirty="0" smtClean="0">
                <a:solidFill>
                  <a:schemeClr val="hlink"/>
                </a:solidFill>
              </a:rPr>
              <a:t>constraint </a:t>
            </a:r>
            <a:r>
              <a:rPr lang="en-US" altLang="zh-CN" sz="2400" dirty="0" smtClean="0"/>
              <a:t> </a:t>
            </a:r>
            <a:r>
              <a:rPr lang="en-US" altLang="zh-CN" sz="2400" dirty="0" err="1"/>
              <a:t>skip_check</a:t>
            </a:r>
            <a:r>
              <a:rPr lang="en-US" altLang="zh-CN" sz="2400" dirty="0"/>
              <a:t> </a:t>
            </a:r>
          </a:p>
          <a:p>
            <a:pPr lvl="1" eaLnBrk="1" hangingPunct="1">
              <a:lnSpc>
                <a:spcPct val="105000"/>
              </a:lnSpc>
              <a:buNone/>
              <a:defRPr/>
            </a:pPr>
            <a:r>
              <a:rPr lang="en-US" altLang="zh-CN" sz="2400" dirty="0">
                <a:solidFill>
                  <a:schemeClr val="hlink"/>
                </a:solidFill>
              </a:rPr>
              <a:t>insert into</a:t>
            </a:r>
            <a:r>
              <a:rPr lang="en-US" altLang="zh-CN" sz="2400" dirty="0"/>
              <a:t> t1 VALUES (-2)</a:t>
            </a:r>
          </a:p>
          <a:p>
            <a:pPr lvl="1" eaLnBrk="1" hangingPunct="1">
              <a:lnSpc>
                <a:spcPct val="105000"/>
              </a:lnSpc>
              <a:buNone/>
              <a:defRPr/>
            </a:pPr>
            <a:r>
              <a:rPr lang="en-US" altLang="zh-CN" sz="2400" dirty="0">
                <a:solidFill>
                  <a:schemeClr val="hlink"/>
                </a:solidFill>
              </a:rPr>
              <a:t>alter table</a:t>
            </a:r>
            <a:r>
              <a:rPr lang="en-US" altLang="zh-CN" sz="2400" dirty="0"/>
              <a:t> t1 </a:t>
            </a:r>
            <a:r>
              <a:rPr lang="en-US" altLang="zh-CN" sz="2400" dirty="0" smtClean="0"/>
              <a:t> </a:t>
            </a:r>
            <a:r>
              <a:rPr lang="en-US" altLang="zh-CN" sz="2400" dirty="0" smtClean="0">
                <a:solidFill>
                  <a:schemeClr val="hlink"/>
                </a:solidFill>
              </a:rPr>
              <a:t>check</a:t>
            </a:r>
            <a:r>
              <a:rPr lang="en-US" altLang="zh-CN" sz="2400" dirty="0" smtClean="0"/>
              <a:t>  </a:t>
            </a:r>
            <a:r>
              <a:rPr lang="en-US" altLang="zh-CN" sz="2400" dirty="0" smtClean="0">
                <a:solidFill>
                  <a:schemeClr val="hlink"/>
                </a:solidFill>
              </a:rPr>
              <a:t>constraint</a:t>
            </a:r>
            <a:r>
              <a:rPr lang="en-US" altLang="zh-CN" sz="2400" dirty="0" smtClean="0"/>
              <a:t>  </a:t>
            </a:r>
            <a:r>
              <a:rPr lang="en-US" altLang="zh-CN" sz="2400" dirty="0" err="1" smtClean="0"/>
              <a:t>skip_check</a:t>
            </a:r>
            <a:endParaRPr lang="en-US" altLang="zh-CN" sz="2400" dirty="0"/>
          </a:p>
          <a:p>
            <a:pPr eaLnBrk="1" hangingPunct="1">
              <a:lnSpc>
                <a:spcPct val="105000"/>
              </a:lnSpc>
              <a:defRPr/>
            </a:pPr>
            <a:r>
              <a:rPr lang="en-US" altLang="zh-CN" sz="2800" dirty="0" err="1"/>
              <a:t>dbcc</a:t>
            </a:r>
            <a:r>
              <a:rPr lang="en-US" altLang="zh-CN" sz="2800" dirty="0"/>
              <a:t> </a:t>
            </a:r>
            <a:r>
              <a:rPr lang="en-US" altLang="zh-CN" sz="2800" dirty="0" err="1"/>
              <a:t>checkconstraints</a:t>
            </a:r>
            <a:endParaRPr lang="en-US" altLang="zh-CN" sz="2800" dirty="0"/>
          </a:p>
          <a:p>
            <a:endParaRPr lang="zh-CN" altLang="en-US" dirty="0"/>
          </a:p>
        </p:txBody>
      </p:sp>
      <p:graphicFrame>
        <p:nvGraphicFramePr>
          <p:cNvPr id="4" name="Object 4"/>
          <p:cNvGraphicFramePr>
            <a:graphicFrameLocks noChangeAspect="1"/>
          </p:cNvGraphicFramePr>
          <p:nvPr>
            <p:extLst/>
          </p:nvPr>
        </p:nvGraphicFramePr>
        <p:xfrm>
          <a:off x="5550793" y="5877272"/>
          <a:ext cx="3341687" cy="831850"/>
        </p:xfrm>
        <a:graphic>
          <a:graphicData uri="http://schemas.openxmlformats.org/presentationml/2006/ole">
            <mc:AlternateContent xmlns:mc="http://schemas.openxmlformats.org/markup-compatibility/2006">
              <mc:Choice xmlns:v="urn:schemas-microsoft-com:vml" Requires="v">
                <p:oleObj spid="_x0000_s91143" name="Photo Editor 照片" r:id="rId3" imgW="2333333" imgH="581106" progId="">
                  <p:embed/>
                </p:oleObj>
              </mc:Choice>
              <mc:Fallback>
                <p:oleObj name="Photo Editor 照片" r:id="rId3" imgW="2333333" imgH="581106" progId="">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793" y="5877272"/>
                        <a:ext cx="334168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798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1800" decel="100000" fill="hold"/>
                                        <p:tgtEl>
                                          <p:spTgt spid="4"/>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eaLnBrk="1" hangingPunct="1">
              <a:defRPr/>
            </a:pPr>
            <a:r>
              <a:rPr lang="zh-CN" altLang="en-US" smtClean="0"/>
              <a:t>局部变量</a:t>
            </a:r>
          </a:p>
        </p:txBody>
      </p:sp>
      <p:sp>
        <p:nvSpPr>
          <p:cNvPr id="695299" name="Rectangle 3"/>
          <p:cNvSpPr>
            <a:spLocks noGrp="1" noChangeArrowheads="1"/>
          </p:cNvSpPr>
          <p:nvPr>
            <p:ph type="body" idx="1"/>
          </p:nvPr>
        </p:nvSpPr>
        <p:spPr/>
        <p:txBody>
          <a:bodyPr/>
          <a:lstStyle/>
          <a:p>
            <a:pPr eaLnBrk="1" hangingPunct="1">
              <a:defRPr/>
            </a:pPr>
            <a:r>
              <a:rPr lang="zh-CN" altLang="en-US" dirty="0" smtClean="0"/>
              <a:t>局部变量是可以保存特定类型的单个数据值的对象。变量通常用于： </a:t>
            </a:r>
          </a:p>
          <a:p>
            <a:pPr lvl="1" eaLnBrk="1" hangingPunct="1">
              <a:defRPr/>
            </a:pPr>
            <a:r>
              <a:rPr lang="zh-CN" altLang="en-US" dirty="0" smtClean="0"/>
              <a:t>作为计数器计算循环执行的次数</a:t>
            </a:r>
            <a:endParaRPr lang="en-US" altLang="zh-CN" dirty="0" smtClean="0"/>
          </a:p>
          <a:p>
            <a:pPr lvl="1" eaLnBrk="1" hangingPunct="1">
              <a:defRPr/>
            </a:pPr>
            <a:r>
              <a:rPr lang="zh-CN" altLang="en-US" dirty="0" smtClean="0"/>
              <a:t>保存数据值以供控制流语句测试</a:t>
            </a:r>
          </a:p>
          <a:p>
            <a:pPr lvl="1" eaLnBrk="1" hangingPunct="1">
              <a:defRPr/>
            </a:pPr>
            <a:r>
              <a:rPr lang="zh-CN" altLang="en-US" dirty="0" smtClean="0"/>
              <a:t>保存由存储过程返回代码返回的数据值</a:t>
            </a:r>
          </a:p>
          <a:p>
            <a:pPr eaLnBrk="1" hangingPunct="1">
              <a:defRPr/>
            </a:pPr>
            <a:r>
              <a:rPr lang="zh-CN" altLang="en-US" dirty="0" smtClean="0"/>
              <a:t>变量的声明方式</a:t>
            </a:r>
            <a:endParaRPr lang="zh-CN" altLang="en-US" i="1" dirty="0" smtClean="0"/>
          </a:p>
          <a:p>
            <a:pPr algn="ctr" eaLnBrk="1" hangingPunct="1">
              <a:buFont typeface="Wingdings" pitchFamily="2" charset="2"/>
              <a:buNone/>
              <a:defRPr/>
            </a:pPr>
            <a:r>
              <a:rPr lang="en-US" altLang="zh-CN" i="1" dirty="0" smtClean="0">
                <a:solidFill>
                  <a:schemeClr val="hlink"/>
                </a:solidFill>
              </a:rPr>
              <a:t>declare</a:t>
            </a:r>
            <a:r>
              <a:rPr lang="en-US" altLang="zh-CN" dirty="0" smtClean="0">
                <a:solidFill>
                  <a:schemeClr val="hlink"/>
                </a:solidFill>
              </a:rPr>
              <a:t> </a:t>
            </a:r>
            <a:r>
              <a:rPr lang="en-US" altLang="zh-CN" dirty="0" smtClean="0"/>
              <a:t> @</a:t>
            </a:r>
            <a:r>
              <a:rPr lang="zh-CN" altLang="en-US" dirty="0" smtClean="0"/>
              <a:t>变量名称 数据类型</a:t>
            </a:r>
          </a:p>
          <a:p>
            <a:pPr eaLnBrk="1" hangingPunct="1">
              <a:defRPr/>
            </a:pPr>
            <a:r>
              <a:rPr lang="zh-CN" altLang="en-US" dirty="0" smtClean="0"/>
              <a:t>变量的赋值方式</a:t>
            </a:r>
            <a:endParaRPr lang="zh-CN" altLang="en-US" b="1" i="1" dirty="0" smtClean="0"/>
          </a:p>
          <a:p>
            <a:pPr algn="ctr" eaLnBrk="1" hangingPunct="1">
              <a:buFont typeface="Wingdings" pitchFamily="2" charset="2"/>
              <a:buNone/>
              <a:defRPr/>
            </a:pPr>
            <a:r>
              <a:rPr lang="en-US" altLang="zh-CN" i="1" dirty="0" smtClean="0">
                <a:solidFill>
                  <a:schemeClr val="hlink"/>
                </a:solidFill>
              </a:rPr>
              <a:t>set</a:t>
            </a:r>
            <a:r>
              <a:rPr lang="en-US" altLang="zh-CN" i="1" dirty="0" smtClean="0"/>
              <a:t> </a:t>
            </a:r>
            <a:r>
              <a:rPr lang="en-US" altLang="zh-CN" dirty="0" smtClean="0"/>
              <a:t> @</a:t>
            </a:r>
            <a:r>
              <a:rPr lang="zh-CN" altLang="en-US" dirty="0" smtClean="0"/>
              <a:t>变量名称 </a:t>
            </a:r>
            <a:r>
              <a:rPr lang="en-US" altLang="zh-CN" dirty="0" smtClean="0"/>
              <a:t>= SQL</a:t>
            </a:r>
            <a:r>
              <a:rPr lang="zh-CN" altLang="en-US" dirty="0" smtClean="0"/>
              <a:t>表达式</a:t>
            </a:r>
            <a:endParaRPr lang="zh-CN" altLang="en-US" b="1"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函数约束</a:t>
            </a:r>
            <a:endParaRPr lang="zh-CN" altLang="en-US" dirty="0"/>
          </a:p>
        </p:txBody>
      </p:sp>
      <p:sp>
        <p:nvSpPr>
          <p:cNvPr id="3" name="内容占位符 2"/>
          <p:cNvSpPr>
            <a:spLocks noGrp="1"/>
          </p:cNvSpPr>
          <p:nvPr>
            <p:ph idx="1"/>
          </p:nvPr>
        </p:nvSpPr>
        <p:spPr>
          <a:xfrm>
            <a:off x="152400" y="1052736"/>
            <a:ext cx="8802688" cy="621432"/>
          </a:xfrm>
        </p:spPr>
        <p:txBody>
          <a:bodyPr/>
          <a:lstStyle/>
          <a:p>
            <a:pPr algn="ctr">
              <a:buNone/>
            </a:pPr>
            <a:r>
              <a:rPr lang="en-US" altLang="zh-CN" sz="2800" dirty="0" err="1" smtClean="0"/>
              <a:t>noGap</a:t>
            </a:r>
            <a:r>
              <a:rPr lang="en-US" altLang="zh-CN" sz="2800" dirty="0" smtClean="0"/>
              <a:t>( no </a:t>
            </a:r>
            <a:r>
              <a:rPr lang="en-US" altLang="zh-CN" sz="2800" dirty="0" err="1" smtClean="0"/>
              <a:t>int</a:t>
            </a:r>
            <a:r>
              <a:rPr lang="en-US" altLang="zh-CN" sz="2800" dirty="0" smtClean="0"/>
              <a:t> primary key, name </a:t>
            </a:r>
            <a:r>
              <a:rPr lang="en-US" altLang="zh-CN" sz="2800" dirty="0" err="1" smtClean="0"/>
              <a:t>varchar</a:t>
            </a:r>
            <a:r>
              <a:rPr lang="en-US" altLang="zh-CN" sz="2800" dirty="0" smtClean="0"/>
              <a:t>(10) )</a:t>
            </a:r>
          </a:p>
          <a:p>
            <a:pPr algn="ctr">
              <a:buNone/>
            </a:pPr>
            <a:endParaRPr lang="zh-CN" altLang="en-US" sz="2800" dirty="0"/>
          </a:p>
        </p:txBody>
      </p:sp>
      <p:sp>
        <p:nvSpPr>
          <p:cNvPr id="180225" name="Rectangle 1"/>
          <p:cNvSpPr>
            <a:spLocks noChangeArrowheads="1"/>
          </p:cNvSpPr>
          <p:nvPr/>
        </p:nvSpPr>
        <p:spPr bwMode="auto">
          <a:xfrm>
            <a:off x="899592" y="1520759"/>
            <a:ext cx="7416824" cy="40534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8288" algn="l" defTabSz="914400" rtl="0" eaLnBrk="1" fontAlgn="base" latinLnBrk="0" hangingPunct="1">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create function</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fn_noGap_minUnusedKey</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returns  </a:t>
            </a:r>
            <a:r>
              <a:rPr kumimoji="0" lang="en-US" altLang="zh-CN" sz="1800"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int</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as</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begin</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if </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not exists </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select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from</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noGap</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where</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no = 1 ))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return</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declare</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min_unused_no</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int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select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min_unused_no</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min</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(no + 1)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from</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noGap</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NO1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where 	not exists</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select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from</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noGap</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NO2</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where</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NO2.no = NO1.no+1)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return  </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min_unused_no</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8288" algn="l" defTabSz="914400" rtl="0" eaLnBrk="0" fontAlgn="base" latinLnBrk="0" hangingPunct="0">
              <a:lnSpc>
                <a:spcPct val="11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end</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内容占位符 2"/>
          <p:cNvSpPr txBox="1">
            <a:spLocks/>
          </p:cNvSpPr>
          <p:nvPr/>
        </p:nvSpPr>
        <p:spPr bwMode="auto">
          <a:xfrm>
            <a:off x="341312" y="5615880"/>
            <a:ext cx="8335144" cy="10534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lgn="just" eaLnBrk="0" hangingPunct="0">
              <a:spcBef>
                <a:spcPct val="20000"/>
              </a:spcBef>
              <a:buClr>
                <a:schemeClr val="folHlink"/>
              </a:buClr>
            </a:pPr>
            <a:r>
              <a:rPr lang="en-US" altLang="zh-CN" sz="2400" kern="0" dirty="0" smtClean="0">
                <a:solidFill>
                  <a:srgbClr val="FF0000"/>
                </a:solidFill>
                <a:effectLst>
                  <a:outerShdw blurRad="38100" dist="38100" dir="2700000" algn="tl">
                    <a:srgbClr val="C0C0C0"/>
                  </a:outerShdw>
                </a:effectLst>
                <a:latin typeface="+mn-lt"/>
                <a:ea typeface="+mn-ea"/>
              </a:rPr>
              <a:t>alter table  </a:t>
            </a:r>
            <a:r>
              <a:rPr lang="en-US" altLang="zh-CN" sz="2400" kern="0" dirty="0" err="1" smtClean="0">
                <a:solidFill>
                  <a:schemeClr val="folHlink"/>
                </a:solidFill>
                <a:effectLst>
                  <a:outerShdw blurRad="38100" dist="38100" dir="2700000" algn="tl">
                    <a:srgbClr val="C0C0C0"/>
                  </a:outerShdw>
                </a:effectLst>
                <a:latin typeface="+mn-lt"/>
                <a:ea typeface="+mn-ea"/>
              </a:rPr>
              <a:t>noGap</a:t>
            </a:r>
            <a:r>
              <a:rPr lang="en-US" altLang="zh-CN" sz="2400" kern="0" dirty="0" smtClean="0">
                <a:solidFill>
                  <a:schemeClr val="folHlink"/>
                </a:solidFill>
                <a:effectLst>
                  <a:outerShdw blurRad="38100" dist="38100" dir="2700000" algn="tl">
                    <a:srgbClr val="C0C0C0"/>
                  </a:outerShdw>
                </a:effectLst>
                <a:latin typeface="+mn-lt"/>
                <a:ea typeface="+mn-ea"/>
              </a:rPr>
              <a:t>  </a:t>
            </a:r>
            <a:r>
              <a:rPr lang="en-US" altLang="zh-CN" sz="2400" kern="0" dirty="0" smtClean="0">
                <a:solidFill>
                  <a:srgbClr val="FF0000"/>
                </a:solidFill>
                <a:effectLst>
                  <a:outerShdw blurRad="38100" dist="38100" dir="2700000" algn="tl">
                    <a:srgbClr val="C0C0C0"/>
                  </a:outerShdw>
                </a:effectLst>
                <a:latin typeface="+mn-lt"/>
                <a:ea typeface="+mn-ea"/>
              </a:rPr>
              <a:t>add constraint  </a:t>
            </a:r>
            <a:r>
              <a:rPr lang="en-US" altLang="zh-CN" sz="2400" kern="0" dirty="0" err="1" smtClean="0">
                <a:solidFill>
                  <a:schemeClr val="folHlink"/>
                </a:solidFill>
                <a:effectLst>
                  <a:outerShdw blurRad="38100" dist="38100" dir="2700000" algn="tl">
                    <a:srgbClr val="C0C0C0"/>
                  </a:outerShdw>
                </a:effectLst>
                <a:latin typeface="+mn-lt"/>
                <a:ea typeface="+mn-ea"/>
              </a:rPr>
              <a:t>DF_no</a:t>
            </a:r>
            <a:r>
              <a:rPr lang="en-US" altLang="zh-CN" sz="2400" kern="0" dirty="0" smtClean="0">
                <a:solidFill>
                  <a:schemeClr val="folHlink"/>
                </a:solidFill>
                <a:effectLst>
                  <a:outerShdw blurRad="38100" dist="38100" dir="2700000" algn="tl">
                    <a:srgbClr val="C0C0C0"/>
                  </a:outerShdw>
                </a:effectLst>
                <a:latin typeface="+mn-lt"/>
                <a:ea typeface="+mn-ea"/>
              </a:rPr>
              <a:t>  </a:t>
            </a:r>
          </a:p>
          <a:p>
            <a:pPr marL="342900" lvl="0" indent="-342900" algn="just" eaLnBrk="0" hangingPunct="0">
              <a:spcBef>
                <a:spcPct val="20000"/>
              </a:spcBef>
              <a:buClr>
                <a:schemeClr val="folHlink"/>
              </a:buClr>
            </a:pPr>
            <a:r>
              <a:rPr lang="en-US" altLang="zh-CN" sz="2400" kern="0" dirty="0" smtClean="0">
                <a:solidFill>
                  <a:schemeClr val="folHlink"/>
                </a:solidFill>
                <a:effectLst>
                  <a:outerShdw blurRad="38100" dist="38100" dir="2700000" algn="tl">
                    <a:srgbClr val="C0C0C0"/>
                  </a:outerShdw>
                </a:effectLst>
                <a:latin typeface="+mn-lt"/>
                <a:ea typeface="+mn-ea"/>
              </a:rPr>
              <a:t>	</a:t>
            </a:r>
            <a:r>
              <a:rPr lang="en-US" altLang="zh-CN" sz="2400" kern="0" dirty="0" smtClean="0">
                <a:solidFill>
                  <a:srgbClr val="FF0000"/>
                </a:solidFill>
                <a:effectLst>
                  <a:outerShdw blurRad="38100" dist="38100" dir="2700000" algn="tl">
                    <a:srgbClr val="C0C0C0"/>
                  </a:outerShdw>
                </a:effectLst>
                <a:latin typeface="+mn-lt"/>
                <a:ea typeface="+mn-ea"/>
              </a:rPr>
              <a:t>default</a:t>
            </a:r>
            <a:r>
              <a:rPr lang="en-US" altLang="zh-CN" sz="2400" kern="0" dirty="0" smtClean="0">
                <a:solidFill>
                  <a:schemeClr val="folHlink"/>
                </a:solidFill>
                <a:effectLst>
                  <a:outerShdw blurRad="38100" dist="38100" dir="2700000" algn="tl">
                    <a:srgbClr val="C0C0C0"/>
                  </a:outerShdw>
                </a:effectLst>
                <a:latin typeface="+mn-lt"/>
                <a:ea typeface="+mn-ea"/>
              </a:rPr>
              <a:t>  ( </a:t>
            </a:r>
            <a:r>
              <a:rPr lang="en-US" altLang="zh-CN" sz="2400" i="1" kern="0" dirty="0" err="1" smtClean="0">
                <a:solidFill>
                  <a:schemeClr val="folHlink"/>
                </a:solidFill>
                <a:effectLst>
                  <a:outerShdw blurRad="38100" dist="38100" dir="2700000" algn="tl">
                    <a:srgbClr val="C0C0C0"/>
                  </a:outerShdw>
                </a:effectLst>
                <a:latin typeface="+mn-lt"/>
                <a:ea typeface="+mn-ea"/>
              </a:rPr>
              <a:t>fn_noGap</a:t>
            </a:r>
            <a:r>
              <a:rPr lang="en-US" altLang="zh-CN" sz="2400" i="1" kern="0" dirty="0" smtClean="0">
                <a:solidFill>
                  <a:schemeClr val="folHlink"/>
                </a:solidFill>
                <a:effectLst>
                  <a:outerShdw blurRad="38100" dist="38100" dir="2700000" algn="tl">
                    <a:srgbClr val="C0C0C0"/>
                  </a:outerShdw>
                </a:effectLst>
                <a:latin typeface="+mn-lt"/>
                <a:ea typeface="+mn-ea"/>
              </a:rPr>
              <a:t>_ </a:t>
            </a:r>
            <a:r>
              <a:rPr lang="en-US" altLang="zh-CN" sz="2400" i="1" kern="0" dirty="0" err="1" smtClean="0">
                <a:solidFill>
                  <a:schemeClr val="folHlink"/>
                </a:solidFill>
                <a:effectLst>
                  <a:outerShdw blurRad="38100" dist="38100" dir="2700000" algn="tl">
                    <a:srgbClr val="C0C0C0"/>
                  </a:outerShdw>
                </a:effectLst>
                <a:latin typeface="+mn-lt"/>
                <a:ea typeface="+mn-ea"/>
              </a:rPr>
              <a:t>minUnusedKey</a:t>
            </a:r>
            <a:r>
              <a:rPr lang="en-US" altLang="zh-CN" sz="2400" i="1" kern="0" dirty="0" smtClean="0">
                <a:solidFill>
                  <a:schemeClr val="folHlink"/>
                </a:solidFill>
                <a:effectLst>
                  <a:outerShdw blurRad="38100" dist="38100" dir="2700000" algn="tl">
                    <a:srgbClr val="C0C0C0"/>
                  </a:outerShdw>
                </a:effectLst>
                <a:latin typeface="+mn-lt"/>
                <a:ea typeface="+mn-ea"/>
              </a:rPr>
              <a:t> </a:t>
            </a:r>
            <a:r>
              <a:rPr lang="en-US" altLang="zh-CN" sz="2400" kern="0" dirty="0" smtClean="0">
                <a:solidFill>
                  <a:schemeClr val="folHlink"/>
                </a:solidFill>
                <a:effectLst>
                  <a:outerShdw blurRad="38100" dist="38100" dir="2700000" algn="tl">
                    <a:srgbClr val="C0C0C0"/>
                  </a:outerShdw>
                </a:effectLst>
                <a:latin typeface="+mn-lt"/>
                <a:ea typeface="+mn-ea"/>
              </a:rPr>
              <a:t>() )  </a:t>
            </a:r>
            <a:r>
              <a:rPr lang="en-US" altLang="zh-CN" sz="2400" kern="0" dirty="0" smtClean="0">
                <a:solidFill>
                  <a:srgbClr val="FF0000"/>
                </a:solidFill>
                <a:effectLst>
                  <a:outerShdw blurRad="38100" dist="38100" dir="2700000" algn="tl">
                    <a:srgbClr val="C0C0C0"/>
                  </a:outerShdw>
                </a:effectLst>
                <a:latin typeface="+mn-lt"/>
                <a:ea typeface="+mn-ea"/>
              </a:rPr>
              <a:t>for</a:t>
            </a:r>
            <a:r>
              <a:rPr lang="en-US" altLang="zh-CN" sz="2400" kern="0" dirty="0" smtClean="0">
                <a:solidFill>
                  <a:schemeClr val="folHlink"/>
                </a:solidFill>
                <a:effectLst>
                  <a:outerShdw blurRad="38100" dist="38100" dir="2700000" algn="tl">
                    <a:srgbClr val="C0C0C0"/>
                  </a:outerShdw>
                </a:effectLst>
                <a:latin typeface="+mn-lt"/>
                <a:ea typeface="+mn-ea"/>
              </a:rPr>
              <a:t>  no</a:t>
            </a:r>
          </a:p>
          <a:p>
            <a:pPr marL="342900" marR="0" lvl="0" indent="-342900" algn="just"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defRPr/>
            </a:pPr>
            <a:endParaRPr kumimoji="1" lang="zh-CN" altLang="en-US" sz="2400" b="0" i="0" u="none" strike="noStrike" kern="0" cap="none" spc="0" normalizeH="0" baseline="0" noProof="0" dirty="0">
              <a:ln>
                <a:noFill/>
              </a:ln>
              <a:solidFill>
                <a:schemeClr val="folHlink"/>
              </a:solidFill>
              <a:effectLst>
                <a:outerShdw blurRad="38100" dist="38100" dir="2700000" algn="tl">
                  <a:srgbClr val="C0C0C0"/>
                </a:outerShdw>
              </a:effectLst>
              <a:uLnTx/>
              <a:uFillTx/>
              <a:latin typeface="+mn-lt"/>
              <a:ea typeface="+mn-ea"/>
              <a:cs typeface="+mn-cs"/>
            </a:endParaRPr>
          </a:p>
        </p:txBody>
      </p:sp>
    </p:spTree>
    <p:extLst>
      <p:ext uri="{BB962C8B-B14F-4D97-AF65-F5344CB8AC3E}">
        <p14:creationId xmlns:p14="http://schemas.microsoft.com/office/powerpoint/2010/main" val="40582644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函数约束</a:t>
            </a:r>
            <a:endParaRPr lang="zh-CN" altLang="en-US" dirty="0"/>
          </a:p>
        </p:txBody>
      </p:sp>
      <p:sp>
        <p:nvSpPr>
          <p:cNvPr id="4" name="Rectangle 1"/>
          <p:cNvSpPr>
            <a:spLocks noChangeArrowheads="1"/>
          </p:cNvSpPr>
          <p:nvPr/>
        </p:nvSpPr>
        <p:spPr bwMode="auto">
          <a:xfrm>
            <a:off x="1043608" y="908720"/>
            <a:ext cx="7704856" cy="5859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50000"/>
              </a:lnSpc>
              <a:spcBef>
                <a:spcPct val="0"/>
              </a:spcBef>
              <a:spcAft>
                <a:spcPct val="0"/>
              </a:spcAft>
              <a:buClrTx/>
              <a:buSzTx/>
              <a:buFontTx/>
              <a:buNone/>
              <a:tabLst/>
            </a:pPr>
            <a:r>
              <a:rPr kumimoji="0" 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要求每门课的选课人数不能多于</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100</a:t>
            </a: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人。</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create function</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fn_registerCount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cno</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varchar</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returns  </a:t>
            </a:r>
            <a:r>
              <a:rPr kumimoji="0" lang="en-US" altLang="zh-CN" sz="1800" b="1"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int</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as</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begin</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return</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select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count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from</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sc</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where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cno</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cno</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end</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为表</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sc</a:t>
            </a: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列添加如下</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check</a:t>
            </a:r>
            <a:r>
              <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约束：</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alter table  </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sc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25438" algn="l" defTabSz="914400" rtl="0" eaLnBrk="0" fontAlgn="base" latinLnBrk="0" hangingPunct="0">
              <a:lnSpc>
                <a:spcPct val="15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add constraint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CK_registerCount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check</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fn_registerCount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8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cno</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&lt;=</a:t>
            </a: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100 )</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3948358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assertion: not exists</a:t>
            </a:r>
            <a:endParaRPr lang="zh-CN" altLang="en-US" dirty="0"/>
          </a:p>
        </p:txBody>
      </p:sp>
      <p:sp>
        <p:nvSpPr>
          <p:cNvPr id="4" name="Rectangle 2052"/>
          <p:cNvSpPr>
            <a:spLocks noChangeArrowheads="1"/>
          </p:cNvSpPr>
          <p:nvPr/>
        </p:nvSpPr>
        <p:spPr bwMode="auto">
          <a:xfrm>
            <a:off x="1295400" y="888663"/>
            <a:ext cx="6705600" cy="5708689"/>
          </a:xfrm>
          <a:prstGeom prst="rect">
            <a:avLst/>
          </a:prstGeom>
          <a:noFill/>
          <a:ln w="9525">
            <a:noFill/>
            <a:miter lim="800000"/>
            <a:headEnd/>
            <a:tailEnd/>
          </a:ln>
        </p:spPr>
        <p:txBody>
          <a:bodyPr wrap="none" anchor="ctr"/>
          <a:lstStyle/>
          <a:p>
            <a:pPr algn="just">
              <a:lnSpc>
                <a:spcPct val="130000"/>
              </a:lnSpc>
            </a:pPr>
            <a:r>
              <a:rPr lang="en-US" altLang="zh-CN" sz="2800" dirty="0">
                <a:solidFill>
                  <a:schemeClr val="folHlink"/>
                </a:solidFill>
              </a:rPr>
              <a:t>create assertion</a:t>
            </a:r>
            <a:r>
              <a:rPr lang="en-US" altLang="zh-CN" sz="2800" dirty="0"/>
              <a:t> </a:t>
            </a:r>
            <a:r>
              <a:rPr lang="en-US" altLang="zh-CN" sz="2800" dirty="0" err="1"/>
              <a:t>BtoC</a:t>
            </a:r>
            <a:r>
              <a:rPr lang="en-US" altLang="zh-CN" sz="2800" dirty="0"/>
              <a:t> </a:t>
            </a:r>
            <a:r>
              <a:rPr lang="en-US" altLang="zh-CN" sz="2800" dirty="0" smtClean="0">
                <a:solidFill>
                  <a:schemeClr val="folHlink"/>
                </a:solidFill>
              </a:rPr>
              <a:t>check</a:t>
            </a:r>
          </a:p>
          <a:p>
            <a:pPr algn="just">
              <a:lnSpc>
                <a:spcPct val="130000"/>
              </a:lnSpc>
            </a:pPr>
            <a:r>
              <a:rPr lang="en-US" altLang="zh-CN" sz="2800" dirty="0" smtClean="0"/>
              <a:t>	(</a:t>
            </a:r>
            <a:r>
              <a:rPr lang="en-US" altLang="zh-CN" sz="2800" dirty="0" smtClean="0">
                <a:solidFill>
                  <a:schemeClr val="folHlink"/>
                </a:solidFill>
              </a:rPr>
              <a:t>not exists</a:t>
            </a:r>
          </a:p>
          <a:p>
            <a:pPr algn="just">
              <a:lnSpc>
                <a:spcPct val="130000"/>
              </a:lnSpc>
            </a:pPr>
            <a:r>
              <a:rPr lang="en-US" altLang="zh-CN" sz="2800" dirty="0"/>
              <a:t>		(</a:t>
            </a:r>
            <a:r>
              <a:rPr lang="en-US" altLang="zh-CN" sz="2800" dirty="0">
                <a:solidFill>
                  <a:schemeClr val="folHlink"/>
                </a:solidFill>
              </a:rPr>
              <a:t>select</a:t>
            </a:r>
            <a:r>
              <a:rPr lang="en-US" altLang="zh-CN" sz="2800" dirty="0"/>
              <a:t> B</a:t>
            </a:r>
          </a:p>
          <a:p>
            <a:pPr algn="just">
              <a:lnSpc>
                <a:spcPct val="130000"/>
              </a:lnSpc>
            </a:pPr>
            <a:r>
              <a:rPr lang="en-US" altLang="zh-CN" sz="2800" dirty="0">
                <a:solidFill>
                  <a:schemeClr val="folHlink"/>
                </a:solidFill>
              </a:rPr>
              <a:t>		 from</a:t>
            </a:r>
            <a:r>
              <a:rPr lang="en-US" altLang="zh-CN" sz="2800" dirty="0"/>
              <a:t> R</a:t>
            </a:r>
          </a:p>
          <a:p>
            <a:pPr algn="just">
              <a:lnSpc>
                <a:spcPct val="130000"/>
              </a:lnSpc>
            </a:pPr>
            <a:r>
              <a:rPr lang="en-US" altLang="zh-CN" sz="2800" dirty="0">
                <a:solidFill>
                  <a:schemeClr val="folHlink"/>
                </a:solidFill>
              </a:rPr>
              <a:t>		 group by</a:t>
            </a:r>
            <a:r>
              <a:rPr lang="en-US" altLang="zh-CN" sz="2800" dirty="0"/>
              <a:t> B</a:t>
            </a:r>
          </a:p>
          <a:p>
            <a:pPr algn="just">
              <a:lnSpc>
                <a:spcPct val="130000"/>
              </a:lnSpc>
            </a:pPr>
            <a:r>
              <a:rPr lang="en-US" altLang="zh-CN" sz="2800" dirty="0">
                <a:solidFill>
                  <a:schemeClr val="folHlink"/>
                </a:solidFill>
              </a:rPr>
              <a:t>		 having count</a:t>
            </a:r>
            <a:r>
              <a:rPr lang="en-US" altLang="zh-CN" sz="2800" dirty="0"/>
              <a:t>(</a:t>
            </a:r>
            <a:r>
              <a:rPr lang="en-US" altLang="zh-CN" sz="2800" dirty="0">
                <a:solidFill>
                  <a:schemeClr val="folHlink"/>
                </a:solidFill>
              </a:rPr>
              <a:t>distinct</a:t>
            </a:r>
            <a:r>
              <a:rPr lang="en-US" altLang="zh-CN" sz="2800" dirty="0"/>
              <a:t> c) &gt; 1</a:t>
            </a:r>
          </a:p>
          <a:p>
            <a:pPr algn="just">
              <a:lnSpc>
                <a:spcPct val="130000"/>
              </a:lnSpc>
            </a:pPr>
            <a:r>
              <a:rPr lang="en-US" altLang="zh-CN" sz="2800" dirty="0"/>
              <a:t>		)</a:t>
            </a:r>
          </a:p>
          <a:p>
            <a:pPr algn="just">
              <a:lnSpc>
                <a:spcPct val="130000"/>
              </a:lnSpc>
            </a:pPr>
            <a:r>
              <a:rPr lang="en-US" altLang="zh-CN" sz="2800" dirty="0"/>
              <a:t>	)</a:t>
            </a:r>
          </a:p>
        </p:txBody>
      </p:sp>
      <p:sp>
        <p:nvSpPr>
          <p:cNvPr id="5" name="矩形 4"/>
          <p:cNvSpPr/>
          <p:nvPr/>
        </p:nvSpPr>
        <p:spPr>
          <a:xfrm>
            <a:off x="5796136" y="2276872"/>
            <a:ext cx="3057247" cy="1323439"/>
          </a:xfrm>
          <a:prstGeom prst="rect">
            <a:avLst/>
          </a:prstGeom>
          <a:noFill/>
        </p:spPr>
        <p:txBody>
          <a:bodyPr wrap="none" lIns="91440" tIns="45720" rIns="91440" bIns="45720">
            <a:spAutoFit/>
          </a:bodyPr>
          <a:lstStyle/>
          <a:p>
            <a:pPr algn="ctr"/>
            <a:r>
              <a:rPr lang="zh-CN" altLang="en-US" sz="3200" b="0" cap="none" spc="0" dirty="0" smtClean="0">
                <a:ln w="0"/>
                <a:solidFill>
                  <a:srgbClr val="CC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如何用函数约束</a:t>
            </a:r>
            <a:endParaRPr lang="en-US" altLang="zh-CN" sz="3200" b="0" cap="none" spc="0" dirty="0" smtClean="0">
              <a:ln w="0"/>
              <a:solidFill>
                <a:srgbClr val="CC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a:p>
            <a:pPr algn="ctr"/>
            <a:r>
              <a:rPr lang="zh-CN" altLang="en-US" sz="3200" b="0" cap="none" spc="0" dirty="0" smtClean="0">
                <a:ln w="0"/>
                <a:solidFill>
                  <a:srgbClr val="CC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实现断言？</a:t>
            </a:r>
            <a:endParaRPr lang="zh-CN" altLang="en-US" sz="3200" b="0" cap="none" spc="0" dirty="0">
              <a:ln w="0"/>
              <a:solidFill>
                <a:srgbClr val="CC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920481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BC5E1E-5EA0-45B4-8F83-66E4E050A187}" type="slidenum">
              <a:rPr kumimoji="0" lang="zh-CN" altLang="en-US" sz="1400" b="1" i="0" u="none" strike="noStrike" kern="1200" cap="none" spc="0" normalizeH="0" baseline="-25000" noProof="0" smtClean="0">
                <a:ln>
                  <a:noFill/>
                </a:ln>
                <a:solidFill>
                  <a:srgbClr val="3333CC"/>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400" b="1" i="0" u="none" strike="noStrike" kern="1200" cap="none" spc="0" normalizeH="0" baseline="-25000" noProof="0" smtClean="0">
              <a:ln>
                <a:noFill/>
              </a:ln>
              <a:solidFill>
                <a:srgbClr val="3333CC"/>
              </a:solidFill>
              <a:effectLst/>
              <a:uLnTx/>
              <a:uFillTx/>
              <a:latin typeface="Tahoma" pitchFamily="34" charset="0"/>
              <a:ea typeface="宋体" charset="-122"/>
              <a:cs typeface="+mn-cs"/>
            </a:endParaRPr>
          </a:p>
        </p:txBody>
      </p:sp>
      <p:sp>
        <p:nvSpPr>
          <p:cNvPr id="14339" name="Rectangle 3"/>
          <p:cNvSpPr>
            <a:spLocks noGrp="1" noChangeArrowheads="1"/>
          </p:cNvSpPr>
          <p:nvPr>
            <p:ph type="body" idx="1"/>
          </p:nvPr>
        </p:nvSpPr>
        <p:spPr>
          <a:xfrm>
            <a:off x="2123728" y="1456209"/>
            <a:ext cx="5735332" cy="4421063"/>
          </a:xfrm>
        </p:spPr>
        <p:txBody>
          <a:bodyPr/>
          <a:lstStyle/>
          <a:p>
            <a:pPr eaLnBrk="1" hangingPunct="1">
              <a:defRPr/>
            </a:pPr>
            <a:r>
              <a:rPr lang="en-US" altLang="zh-CN" sz="3600" dirty="0" smtClean="0"/>
              <a:t>TSQL</a:t>
            </a:r>
          </a:p>
          <a:p>
            <a:pPr eaLnBrk="1" hangingPunct="1">
              <a:defRPr/>
            </a:pPr>
            <a:r>
              <a:rPr lang="zh-CN" altLang="en-US" sz="3600" dirty="0"/>
              <a:t>存储</a:t>
            </a:r>
            <a:r>
              <a:rPr lang="zh-CN" altLang="en-US" sz="3600" dirty="0" smtClean="0"/>
              <a:t>过程、函数及触发器</a:t>
            </a:r>
            <a:endParaRPr lang="en-US" altLang="zh-CN" sz="3600" dirty="0" smtClean="0"/>
          </a:p>
          <a:p>
            <a:pPr eaLnBrk="1" hangingPunct="1">
              <a:defRPr/>
            </a:pPr>
            <a:r>
              <a:rPr lang="zh-CN" altLang="en-US" sz="3600" dirty="0" smtClean="0"/>
              <a:t>约束</a:t>
            </a:r>
            <a:endParaRPr lang="en-US" altLang="zh-CN" sz="3600" dirty="0" smtClean="0"/>
          </a:p>
          <a:p>
            <a:pPr eaLnBrk="1" hangingPunct="1">
              <a:defRPr/>
            </a:pPr>
            <a:r>
              <a:rPr lang="zh-CN" altLang="en-US" sz="3600" dirty="0" smtClean="0">
                <a:solidFill>
                  <a:srgbClr val="FF0000"/>
                </a:solidFill>
              </a:rPr>
              <a:t>递归查询</a:t>
            </a:r>
            <a:endParaRPr lang="en-US" altLang="zh-CN" sz="3600" dirty="0" smtClean="0">
              <a:solidFill>
                <a:srgbClr val="FF0000"/>
              </a:solidFill>
            </a:endParaRPr>
          </a:p>
          <a:p>
            <a:pPr eaLnBrk="1" hangingPunct="1">
              <a:defRPr/>
            </a:pPr>
            <a:r>
              <a:rPr lang="zh-CN" altLang="en-US" sz="3600" dirty="0" smtClean="0"/>
              <a:t>窗口函数</a:t>
            </a:r>
            <a:endParaRPr lang="zh-CN" altLang="en-US" sz="3600" dirty="0"/>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uLnTx/>
                <a:uFillTx/>
                <a:latin typeface="隶书" pitchFamily="49" charset="-122"/>
                <a:ea typeface="隶书" pitchFamily="49" charset="-122"/>
                <a:cs typeface="+mn-cs"/>
              </a:rPr>
              <a:t>提纲</a:t>
            </a:r>
          </a:p>
        </p:txBody>
      </p:sp>
    </p:spTree>
    <p:extLst>
      <p:ext uri="{BB962C8B-B14F-4D97-AF65-F5344CB8AC3E}">
        <p14:creationId xmlns:p14="http://schemas.microsoft.com/office/powerpoint/2010/main" val="3073896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31614004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pPr eaLnBrk="1" hangingPunct="1">
              <a:defRPr/>
            </a:pPr>
            <a:r>
              <a:rPr lang="zh-CN" altLang="en-US" dirty="0" smtClean="0"/>
              <a:t>层次结构的例子</a:t>
            </a:r>
          </a:p>
        </p:txBody>
      </p:sp>
      <p:grpSp>
        <p:nvGrpSpPr>
          <p:cNvPr id="2" name="Group 3"/>
          <p:cNvGrpSpPr>
            <a:grpSpLocks/>
          </p:cNvGrpSpPr>
          <p:nvPr/>
        </p:nvGrpSpPr>
        <p:grpSpPr bwMode="auto">
          <a:xfrm>
            <a:off x="4514850" y="1773238"/>
            <a:ext cx="4230688" cy="3062287"/>
            <a:chOff x="2844" y="1570"/>
            <a:chExt cx="2665" cy="1929"/>
          </a:xfrm>
        </p:grpSpPr>
        <p:graphicFrame>
          <p:nvGraphicFramePr>
            <p:cNvPr id="1026" name="Object 4"/>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92166" name="公式" r:id="rId3" imgW="114120" imgH="215640" progId="Equation.3">
                    <p:embed/>
                  </p:oleObj>
                </mc:Choice>
                <mc:Fallback>
                  <p:oleObj name="公式" r:id="rId3" imgW="114120" imgH="215640" progId="Equation.3">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8341" name="Text Box 5"/>
            <p:cNvSpPr txBox="1">
              <a:spLocks noChangeArrowheads="1"/>
            </p:cNvSpPr>
            <p:nvPr/>
          </p:nvSpPr>
          <p:spPr bwMode="auto">
            <a:xfrm>
              <a:off x="4073" y="1570"/>
              <a:ext cx="429"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trike</a:t>
              </a:r>
            </a:p>
          </p:txBody>
        </p:sp>
        <p:sp>
          <p:nvSpPr>
            <p:cNvPr id="1038342" name="Text Box 6"/>
            <p:cNvSpPr txBox="1">
              <a:spLocks noChangeArrowheads="1"/>
            </p:cNvSpPr>
            <p:nvPr/>
          </p:nvSpPr>
          <p:spPr bwMode="auto">
            <a:xfrm>
              <a:off x="3394" y="2137"/>
              <a:ext cx="529"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wheel</a:t>
              </a:r>
            </a:p>
          </p:txBody>
        </p:sp>
        <p:sp>
          <p:nvSpPr>
            <p:cNvPr id="1038343" name="Text Box 7"/>
            <p:cNvSpPr txBox="1">
              <a:spLocks noChangeArrowheads="1"/>
            </p:cNvSpPr>
            <p:nvPr/>
          </p:nvSpPr>
          <p:spPr bwMode="auto">
            <a:xfrm>
              <a:off x="4666" y="2137"/>
              <a:ext cx="527"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frame</a:t>
              </a:r>
            </a:p>
          </p:txBody>
        </p:sp>
        <p:sp>
          <p:nvSpPr>
            <p:cNvPr id="1038344" name="Text Box 8"/>
            <p:cNvSpPr txBox="1">
              <a:spLocks noChangeArrowheads="1"/>
            </p:cNvSpPr>
            <p:nvPr/>
          </p:nvSpPr>
          <p:spPr bwMode="auto">
            <a:xfrm>
              <a:off x="3061" y="2614"/>
              <a:ext cx="526"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spoke</a:t>
              </a:r>
            </a:p>
          </p:txBody>
        </p:sp>
        <p:sp>
          <p:nvSpPr>
            <p:cNvPr id="1038345" name="Text Box 9"/>
            <p:cNvSpPr txBox="1">
              <a:spLocks noChangeArrowheads="1"/>
            </p:cNvSpPr>
            <p:nvPr/>
          </p:nvSpPr>
          <p:spPr bwMode="auto">
            <a:xfrm>
              <a:off x="3883" y="2614"/>
              <a:ext cx="349"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tire</a:t>
              </a:r>
            </a:p>
          </p:txBody>
        </p:sp>
        <p:sp>
          <p:nvSpPr>
            <p:cNvPr id="1038346" name="Text Box 10"/>
            <p:cNvSpPr txBox="1">
              <a:spLocks noChangeArrowheads="1"/>
            </p:cNvSpPr>
            <p:nvPr/>
          </p:nvSpPr>
          <p:spPr bwMode="auto">
            <a:xfrm>
              <a:off x="4468" y="2614"/>
              <a:ext cx="409"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seat</a:t>
              </a:r>
            </a:p>
          </p:txBody>
        </p:sp>
        <p:sp>
          <p:nvSpPr>
            <p:cNvPr id="1038347" name="Text Box 11"/>
            <p:cNvSpPr txBox="1">
              <a:spLocks noChangeArrowheads="1"/>
            </p:cNvSpPr>
            <p:nvPr/>
          </p:nvSpPr>
          <p:spPr bwMode="auto">
            <a:xfrm>
              <a:off x="5012" y="2614"/>
              <a:ext cx="497"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pedal</a:t>
              </a:r>
            </a:p>
          </p:txBody>
        </p:sp>
        <p:sp>
          <p:nvSpPr>
            <p:cNvPr id="1038348" name="Text Box 12"/>
            <p:cNvSpPr txBox="1">
              <a:spLocks noChangeArrowheads="1"/>
            </p:cNvSpPr>
            <p:nvPr/>
          </p:nvSpPr>
          <p:spPr bwMode="auto">
            <a:xfrm>
              <a:off x="3515" y="3249"/>
              <a:ext cx="345"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rim</a:t>
              </a:r>
            </a:p>
          </p:txBody>
        </p:sp>
        <p:sp>
          <p:nvSpPr>
            <p:cNvPr id="1038349" name="Text Box 13"/>
            <p:cNvSpPr txBox="1">
              <a:spLocks noChangeArrowheads="1"/>
            </p:cNvSpPr>
            <p:nvPr/>
          </p:nvSpPr>
          <p:spPr bwMode="auto">
            <a:xfrm>
              <a:off x="4214" y="3249"/>
              <a:ext cx="431" cy="250"/>
            </a:xfrm>
            <a:prstGeom prst="rect">
              <a:avLst/>
            </a:prstGeom>
            <a:noFill/>
            <a:ln w="9525" algn="ctr">
              <a:noFill/>
              <a:miter lim="800000"/>
              <a:headEnd/>
              <a:tailEnd/>
            </a:ln>
            <a:effectLst/>
          </p:spPr>
          <p:txBody>
            <a:bodyPr wrap="none">
              <a:spAutoFit/>
              <a:flatTx/>
            </a:bodyPr>
            <a:lstStyle/>
            <a:p>
              <a:pPr marL="342900" indent="-342900">
                <a:defRPr/>
              </a:pPr>
              <a:r>
                <a:rPr lang="en-US" altLang="zh-CN">
                  <a:effectLst>
                    <a:outerShdw blurRad="38100" dist="38100" dir="2700000" algn="tl">
                      <a:srgbClr val="C0C0C0"/>
                    </a:outerShdw>
                  </a:effectLst>
                </a:rPr>
                <a:t>tube</a:t>
              </a:r>
            </a:p>
          </p:txBody>
        </p:sp>
        <p:cxnSp>
          <p:nvCxnSpPr>
            <p:cNvPr id="1083" name="AutoShape 14"/>
            <p:cNvCxnSpPr>
              <a:cxnSpLocks noChangeShapeType="1"/>
              <a:stCxn id="1038341" idx="2"/>
              <a:endCxn id="1038342" idx="0"/>
            </p:cNvCxnSpPr>
            <p:nvPr/>
          </p:nvCxnSpPr>
          <p:spPr bwMode="auto">
            <a:xfrm flipH="1">
              <a:off x="3659" y="1820"/>
              <a:ext cx="629" cy="317"/>
            </a:xfrm>
            <a:prstGeom prst="straightConnector1">
              <a:avLst/>
            </a:prstGeom>
            <a:noFill/>
            <a:ln w="9525">
              <a:solidFill>
                <a:schemeClr val="tx1"/>
              </a:solidFill>
              <a:round/>
              <a:headEnd/>
              <a:tailEnd type="triangle" w="med" len="med"/>
            </a:ln>
          </p:spPr>
        </p:cxnSp>
        <p:cxnSp>
          <p:nvCxnSpPr>
            <p:cNvPr id="1084" name="AutoShape 15"/>
            <p:cNvCxnSpPr>
              <a:cxnSpLocks noChangeShapeType="1"/>
              <a:stCxn id="1038341" idx="2"/>
              <a:endCxn id="1038343" idx="0"/>
            </p:cNvCxnSpPr>
            <p:nvPr/>
          </p:nvCxnSpPr>
          <p:spPr bwMode="auto">
            <a:xfrm>
              <a:off x="4288" y="1820"/>
              <a:ext cx="642" cy="317"/>
            </a:xfrm>
            <a:prstGeom prst="straightConnector1">
              <a:avLst/>
            </a:prstGeom>
            <a:noFill/>
            <a:ln w="9525">
              <a:solidFill>
                <a:schemeClr val="tx1"/>
              </a:solidFill>
              <a:round/>
              <a:headEnd/>
              <a:tailEnd type="triangle" w="med" len="med"/>
            </a:ln>
          </p:spPr>
        </p:cxnSp>
        <p:cxnSp>
          <p:nvCxnSpPr>
            <p:cNvPr id="1085" name="AutoShape 16"/>
            <p:cNvCxnSpPr>
              <a:cxnSpLocks noChangeShapeType="1"/>
              <a:stCxn id="1038342" idx="2"/>
              <a:endCxn id="1038344" idx="0"/>
            </p:cNvCxnSpPr>
            <p:nvPr/>
          </p:nvCxnSpPr>
          <p:spPr bwMode="auto">
            <a:xfrm flipH="1">
              <a:off x="3324" y="2387"/>
              <a:ext cx="335" cy="227"/>
            </a:xfrm>
            <a:prstGeom prst="straightConnector1">
              <a:avLst/>
            </a:prstGeom>
            <a:noFill/>
            <a:ln w="9525">
              <a:solidFill>
                <a:schemeClr val="tx1"/>
              </a:solidFill>
              <a:round/>
              <a:headEnd/>
              <a:tailEnd type="triangle" w="med" len="med"/>
            </a:ln>
          </p:spPr>
        </p:cxnSp>
        <p:cxnSp>
          <p:nvCxnSpPr>
            <p:cNvPr id="1086" name="AutoShape 17"/>
            <p:cNvCxnSpPr>
              <a:cxnSpLocks noChangeShapeType="1"/>
              <a:stCxn id="1038342" idx="2"/>
              <a:endCxn id="1038345" idx="0"/>
            </p:cNvCxnSpPr>
            <p:nvPr/>
          </p:nvCxnSpPr>
          <p:spPr bwMode="auto">
            <a:xfrm>
              <a:off x="3659" y="2387"/>
              <a:ext cx="399" cy="227"/>
            </a:xfrm>
            <a:prstGeom prst="straightConnector1">
              <a:avLst/>
            </a:prstGeom>
            <a:noFill/>
            <a:ln w="9525">
              <a:solidFill>
                <a:schemeClr val="tx1"/>
              </a:solidFill>
              <a:round/>
              <a:headEnd/>
              <a:tailEnd type="triangle" w="med" len="med"/>
            </a:ln>
          </p:spPr>
        </p:cxnSp>
        <p:cxnSp>
          <p:nvCxnSpPr>
            <p:cNvPr id="1087" name="AutoShape 18"/>
            <p:cNvCxnSpPr>
              <a:cxnSpLocks noChangeShapeType="1"/>
              <a:stCxn id="1038343" idx="2"/>
              <a:endCxn id="1038346" idx="0"/>
            </p:cNvCxnSpPr>
            <p:nvPr/>
          </p:nvCxnSpPr>
          <p:spPr bwMode="auto">
            <a:xfrm flipH="1">
              <a:off x="4673" y="2387"/>
              <a:ext cx="257" cy="227"/>
            </a:xfrm>
            <a:prstGeom prst="straightConnector1">
              <a:avLst/>
            </a:prstGeom>
            <a:noFill/>
            <a:ln w="9525">
              <a:solidFill>
                <a:schemeClr val="tx1"/>
              </a:solidFill>
              <a:round/>
              <a:headEnd/>
              <a:tailEnd type="triangle" w="med" len="med"/>
            </a:ln>
          </p:spPr>
        </p:cxnSp>
        <p:cxnSp>
          <p:nvCxnSpPr>
            <p:cNvPr id="1088" name="AutoShape 19"/>
            <p:cNvCxnSpPr>
              <a:cxnSpLocks noChangeShapeType="1"/>
              <a:stCxn id="1038343" idx="2"/>
              <a:endCxn id="1038347" idx="0"/>
            </p:cNvCxnSpPr>
            <p:nvPr/>
          </p:nvCxnSpPr>
          <p:spPr bwMode="auto">
            <a:xfrm>
              <a:off x="4930" y="2387"/>
              <a:ext cx="331" cy="227"/>
            </a:xfrm>
            <a:prstGeom prst="straightConnector1">
              <a:avLst/>
            </a:prstGeom>
            <a:noFill/>
            <a:ln w="9525">
              <a:solidFill>
                <a:schemeClr val="tx1"/>
              </a:solidFill>
              <a:round/>
              <a:headEnd/>
              <a:tailEnd type="triangle" w="med" len="med"/>
            </a:ln>
          </p:spPr>
        </p:cxnSp>
        <p:cxnSp>
          <p:nvCxnSpPr>
            <p:cNvPr id="1089" name="AutoShape 20"/>
            <p:cNvCxnSpPr>
              <a:cxnSpLocks noChangeShapeType="1"/>
              <a:stCxn id="1038345" idx="2"/>
              <a:endCxn id="1038348" idx="0"/>
            </p:cNvCxnSpPr>
            <p:nvPr/>
          </p:nvCxnSpPr>
          <p:spPr bwMode="auto">
            <a:xfrm flipH="1">
              <a:off x="3688" y="2864"/>
              <a:ext cx="370" cy="385"/>
            </a:xfrm>
            <a:prstGeom prst="straightConnector1">
              <a:avLst/>
            </a:prstGeom>
            <a:noFill/>
            <a:ln w="9525">
              <a:solidFill>
                <a:schemeClr val="tx1"/>
              </a:solidFill>
              <a:round/>
              <a:headEnd/>
              <a:tailEnd type="triangle" w="med" len="med"/>
            </a:ln>
          </p:spPr>
        </p:cxnSp>
        <p:cxnSp>
          <p:nvCxnSpPr>
            <p:cNvPr id="1090" name="AutoShape 21"/>
            <p:cNvCxnSpPr>
              <a:cxnSpLocks noChangeShapeType="1"/>
              <a:stCxn id="1038345" idx="2"/>
              <a:endCxn id="1038349" idx="0"/>
            </p:cNvCxnSpPr>
            <p:nvPr/>
          </p:nvCxnSpPr>
          <p:spPr bwMode="auto">
            <a:xfrm>
              <a:off x="4058" y="2864"/>
              <a:ext cx="372" cy="385"/>
            </a:xfrm>
            <a:prstGeom prst="straightConnector1">
              <a:avLst/>
            </a:prstGeom>
            <a:noFill/>
            <a:ln w="9525">
              <a:solidFill>
                <a:schemeClr val="tx1"/>
              </a:solidFill>
              <a:round/>
              <a:headEnd/>
              <a:tailEnd type="triangle" w="med" len="med"/>
            </a:ln>
          </p:spPr>
        </p:cxnSp>
      </p:grpSp>
      <p:graphicFrame>
        <p:nvGraphicFramePr>
          <p:cNvPr id="1038358" name="Group 22"/>
          <p:cNvGraphicFramePr>
            <a:graphicFrameLocks noGrp="1"/>
          </p:cNvGraphicFramePr>
          <p:nvPr/>
        </p:nvGraphicFramePr>
        <p:xfrm>
          <a:off x="827088" y="1743075"/>
          <a:ext cx="3265487" cy="3962400"/>
        </p:xfrm>
        <a:graphic>
          <a:graphicData uri="http://schemas.openxmlformats.org/drawingml/2006/table">
            <a:tbl>
              <a:tblPr/>
              <a:tblGrid>
                <a:gridCol w="1089025">
                  <a:extLst>
                    <a:ext uri="{9D8B030D-6E8A-4147-A177-3AD203B41FA5}">
                      <a16:colId xmlns:a16="http://schemas.microsoft.com/office/drawing/2014/main" val="20000"/>
                    </a:ext>
                  </a:extLst>
                </a:gridCol>
                <a:gridCol w="1087437">
                  <a:extLst>
                    <a:ext uri="{9D8B030D-6E8A-4147-A177-3AD203B41FA5}">
                      <a16:colId xmlns:a16="http://schemas.microsoft.com/office/drawing/2014/main" val="20001"/>
                    </a:ext>
                  </a:extLst>
                </a:gridCol>
                <a:gridCol w="1089025">
                  <a:extLst>
                    <a:ext uri="{9D8B030D-6E8A-4147-A177-3AD203B41FA5}">
                      <a16:colId xmlns:a16="http://schemas.microsoft.com/office/drawing/2014/main" val="20002"/>
                    </a:ext>
                  </a:extLst>
                </a:gridCol>
              </a:tblGrid>
              <a:tr h="0">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Assembly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44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part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subpart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qty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seat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pedal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spoke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rim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tube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355701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p:txBody>
          <a:bodyPr/>
          <a:lstStyle/>
          <a:p>
            <a:pPr eaLnBrk="1" hangingPunct="1">
              <a:defRPr/>
            </a:pPr>
            <a:r>
              <a:rPr lang="zh-CN" altLang="en-US" dirty="0"/>
              <a:t>组成</a:t>
            </a:r>
            <a:r>
              <a:rPr lang="en-US" altLang="zh-CN" dirty="0"/>
              <a:t>trike</a:t>
            </a:r>
            <a:r>
              <a:rPr lang="zh-CN" altLang="en-US" dirty="0"/>
              <a:t>的零件有哪些？</a:t>
            </a:r>
          </a:p>
        </p:txBody>
      </p:sp>
      <p:sp>
        <p:nvSpPr>
          <p:cNvPr id="1039363" name="Text Box 3"/>
          <p:cNvSpPr txBox="1">
            <a:spLocks noChangeArrowheads="1"/>
          </p:cNvSpPr>
          <p:nvPr/>
        </p:nvSpPr>
        <p:spPr bwMode="auto">
          <a:xfrm>
            <a:off x="2843213" y="1052513"/>
            <a:ext cx="3463925" cy="457200"/>
          </a:xfrm>
          <a:prstGeom prst="rect">
            <a:avLst/>
          </a:prstGeom>
          <a:noFill/>
          <a:ln w="9525" algn="ctr">
            <a:noFill/>
            <a:miter lim="800000"/>
            <a:headEnd/>
            <a:tailEnd/>
          </a:ln>
          <a:effectLst/>
        </p:spPr>
        <p:txBody>
          <a:bodyPr wrap="none">
            <a:spAutoFit/>
            <a:flatTx/>
          </a:bodyPr>
          <a:lstStyle/>
          <a:p>
            <a:pPr marL="342900" indent="-342900">
              <a:defRPr/>
            </a:pPr>
            <a:r>
              <a:rPr lang="en-US" altLang="zh-CN" sz="2400" dirty="0">
                <a:effectLst>
                  <a:outerShdw blurRad="38100" dist="38100" dir="2700000" algn="tl">
                    <a:srgbClr val="C0C0C0"/>
                  </a:outerShdw>
                </a:effectLst>
                <a:sym typeface="Symbol" pitchFamily="18" charset="2"/>
              </a:rPr>
              <a:t></a:t>
            </a:r>
            <a:r>
              <a:rPr lang="en-US" altLang="zh-CN" sz="2400" baseline="-25000" dirty="0" err="1">
                <a:effectLst>
                  <a:outerShdw blurRad="38100" dist="38100" dir="2700000" algn="tl">
                    <a:srgbClr val="C0C0C0"/>
                  </a:outerShdw>
                </a:effectLst>
                <a:sym typeface="Symbol" pitchFamily="18" charset="2"/>
              </a:rPr>
              <a:t>R.part</a:t>
            </a:r>
            <a:r>
              <a:rPr lang="en-US" altLang="zh-CN" sz="2400" baseline="-25000" dirty="0">
                <a:effectLst>
                  <a:outerShdw blurRad="38100" dist="38100" dir="2700000" algn="tl">
                    <a:srgbClr val="C0C0C0"/>
                  </a:outerShdw>
                </a:effectLst>
                <a:sym typeface="Symbol" pitchFamily="18" charset="2"/>
              </a:rPr>
              <a:t>, </a:t>
            </a:r>
            <a:r>
              <a:rPr lang="en-US" altLang="zh-CN" sz="2400" baseline="-25000" dirty="0" err="1">
                <a:effectLst>
                  <a:outerShdw blurRad="38100" dist="38100" dir="2700000" algn="tl">
                    <a:srgbClr val="C0C0C0"/>
                  </a:outerShdw>
                </a:effectLst>
                <a:sym typeface="Symbol" pitchFamily="18" charset="2"/>
              </a:rPr>
              <a:t>S.subpart</a:t>
            </a:r>
            <a:r>
              <a:rPr lang="en-US" altLang="zh-CN" sz="2400" dirty="0">
                <a:effectLst>
                  <a:outerShdw blurRad="38100" dist="38100" dir="2700000" algn="tl">
                    <a:srgbClr val="C0C0C0"/>
                  </a:outerShdw>
                </a:effectLst>
                <a:sym typeface="Symbol" pitchFamily="18" charset="2"/>
              </a:rPr>
              <a:t>(Assemble)</a:t>
            </a:r>
          </a:p>
        </p:txBody>
      </p:sp>
      <p:sp>
        <p:nvSpPr>
          <p:cNvPr id="1039364" name="Text Box 4"/>
          <p:cNvSpPr txBox="1">
            <a:spLocks noChangeArrowheads="1"/>
          </p:cNvSpPr>
          <p:nvPr/>
        </p:nvSpPr>
        <p:spPr bwMode="auto">
          <a:xfrm>
            <a:off x="539750" y="1557338"/>
            <a:ext cx="7980363" cy="457200"/>
          </a:xfrm>
          <a:prstGeom prst="rect">
            <a:avLst/>
          </a:prstGeom>
          <a:noFill/>
          <a:ln w="9525" algn="ctr">
            <a:noFill/>
            <a:miter lim="800000"/>
            <a:headEnd/>
            <a:tailEnd/>
          </a:ln>
          <a:effectLst/>
        </p:spPr>
        <p:txBody>
          <a:bodyPr wrap="none">
            <a:spAutoFit/>
            <a:flatTx/>
          </a:bodyPr>
          <a:lstStyle/>
          <a:p>
            <a:pPr marL="342900" indent="-342900">
              <a:defRPr/>
            </a:pPr>
            <a:r>
              <a:rPr lang="en-US" altLang="zh-CN" sz="2400">
                <a:effectLst>
                  <a:outerShdw blurRad="38100" dist="38100" dir="2700000" algn="tl">
                    <a:srgbClr val="C0C0C0"/>
                  </a:outerShdw>
                </a:effectLst>
                <a:sym typeface="Symbol" pitchFamily="18" charset="2"/>
              </a:rPr>
              <a:t></a:t>
            </a:r>
            <a:r>
              <a:rPr lang="en-US" altLang="zh-CN" sz="2400" baseline="-25000">
                <a:effectLst>
                  <a:outerShdw blurRad="38100" dist="38100" dir="2700000" algn="tl">
                    <a:srgbClr val="C0C0C0"/>
                  </a:outerShdw>
                </a:effectLst>
                <a:sym typeface="Symbol" pitchFamily="18" charset="2"/>
              </a:rPr>
              <a:t>R.part, S.subpart</a:t>
            </a:r>
            <a:r>
              <a:rPr lang="en-US" altLang="zh-CN" sz="2400">
                <a:effectLst>
                  <a:outerShdw blurRad="38100" dist="38100" dir="2700000" algn="tl">
                    <a:srgbClr val="C0C0C0"/>
                  </a:outerShdw>
                </a:effectLst>
                <a:sym typeface="Symbol" pitchFamily="18" charset="2"/>
              </a:rPr>
              <a:t>(</a:t>
            </a:r>
            <a:r>
              <a:rPr lang="en-US" altLang="zh-CN" sz="2400" baseline="-25000">
                <a:effectLst>
                  <a:outerShdw blurRad="38100" dist="38100" dir="2700000" algn="tl">
                    <a:srgbClr val="C0C0C0"/>
                  </a:outerShdw>
                </a:effectLst>
                <a:sym typeface="Symbol" pitchFamily="18" charset="2"/>
              </a:rPr>
              <a:t>R.subpart=S.part</a:t>
            </a:r>
            <a:r>
              <a:rPr lang="en-US" altLang="zh-CN" sz="2400">
                <a:effectLst>
                  <a:outerShdw blurRad="38100" dist="38100" dir="2700000" algn="tl">
                    <a:srgbClr val="C0C0C0"/>
                  </a:outerShdw>
                </a:effectLst>
                <a:sym typeface="Symbol" pitchFamily="18" charset="2"/>
              </a:rPr>
              <a:t>(</a:t>
            </a:r>
            <a:r>
              <a:rPr lang="en-US" altLang="zh-CN" sz="2400" baseline="-25000">
                <a:effectLst>
                  <a:outerShdw blurRad="38100" dist="38100" dir="2700000" algn="tl">
                    <a:srgbClr val="C0C0C0"/>
                  </a:outerShdw>
                </a:effectLst>
                <a:sym typeface="Symbol" pitchFamily="18" charset="2"/>
              </a:rPr>
              <a:t>R</a:t>
            </a:r>
            <a:r>
              <a:rPr lang="en-US" altLang="zh-CN" sz="2400">
                <a:effectLst>
                  <a:outerShdw blurRad="38100" dist="38100" dir="2700000" algn="tl">
                    <a:srgbClr val="C0C0C0"/>
                  </a:outerShdw>
                </a:effectLst>
                <a:sym typeface="Symbol" pitchFamily="18" charset="2"/>
              </a:rPr>
              <a:t>(Assemble)  </a:t>
            </a:r>
            <a:r>
              <a:rPr lang="en-US" altLang="zh-CN" sz="2400" baseline="-25000">
                <a:effectLst>
                  <a:outerShdw blurRad="38100" dist="38100" dir="2700000" algn="tl">
                    <a:srgbClr val="C0C0C0"/>
                  </a:outerShdw>
                </a:effectLst>
                <a:sym typeface="Symbol" pitchFamily="18" charset="2"/>
              </a:rPr>
              <a:t>S</a:t>
            </a:r>
            <a:r>
              <a:rPr lang="en-US" altLang="zh-CN" sz="2400">
                <a:effectLst>
                  <a:outerShdw blurRad="38100" dist="38100" dir="2700000" algn="tl">
                    <a:srgbClr val="C0C0C0"/>
                  </a:outerShdw>
                </a:effectLst>
                <a:sym typeface="Symbol" pitchFamily="18" charset="2"/>
              </a:rPr>
              <a:t>(Assemble))</a:t>
            </a:r>
          </a:p>
        </p:txBody>
      </p:sp>
      <p:graphicFrame>
        <p:nvGraphicFramePr>
          <p:cNvPr id="1039365" name="Group 5"/>
          <p:cNvGraphicFramePr>
            <a:graphicFrameLocks noGrp="1"/>
          </p:cNvGraphicFramePr>
          <p:nvPr/>
        </p:nvGraphicFramePr>
        <p:xfrm>
          <a:off x="468313" y="3090863"/>
          <a:ext cx="2176462" cy="3657600"/>
        </p:xfrm>
        <a:graphic>
          <a:graphicData uri="http://schemas.openxmlformats.org/drawingml/2006/table">
            <a:tbl>
              <a:tblPr/>
              <a:tblGrid>
                <a:gridCol w="1089025">
                  <a:extLst>
                    <a:ext uri="{9D8B030D-6E8A-4147-A177-3AD203B41FA5}">
                      <a16:colId xmlns:a16="http://schemas.microsoft.com/office/drawing/2014/main" val="20000"/>
                    </a:ext>
                  </a:extLst>
                </a:gridCol>
                <a:gridCol w="1087437">
                  <a:extLst>
                    <a:ext uri="{9D8B030D-6E8A-4147-A177-3AD203B41FA5}">
                      <a16:colId xmlns:a16="http://schemas.microsoft.com/office/drawing/2014/main" val="20001"/>
                    </a:ext>
                  </a:extLst>
                </a:gridCol>
              </a:tblGrid>
              <a:tr h="338138">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Assembly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144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part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subpart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seat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frame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pedal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spoke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rim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tube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039399" name="Group 39"/>
          <p:cNvGraphicFramePr>
            <a:graphicFrameLocks noGrp="1"/>
          </p:cNvGraphicFramePr>
          <p:nvPr/>
        </p:nvGraphicFramePr>
        <p:xfrm>
          <a:off x="3443288" y="3429000"/>
          <a:ext cx="2176462" cy="3169920"/>
        </p:xfrm>
        <a:graphic>
          <a:graphicData uri="http://schemas.openxmlformats.org/drawingml/2006/table">
            <a:tbl>
              <a:tblPr/>
              <a:tblGrid>
                <a:gridCol w="1089025">
                  <a:extLst>
                    <a:ext uri="{9D8B030D-6E8A-4147-A177-3AD203B41FA5}">
                      <a16:colId xmlns:a16="http://schemas.microsoft.com/office/drawing/2014/main" val="20000"/>
                    </a:ext>
                  </a:extLst>
                </a:gridCol>
                <a:gridCol w="1087437">
                  <a:extLst>
                    <a:ext uri="{9D8B030D-6E8A-4147-A177-3AD203B41FA5}">
                      <a16:colId xmlns:a16="http://schemas.microsoft.com/office/drawing/2014/main" val="20001"/>
                    </a:ext>
                  </a:extLst>
                </a:gridCol>
              </a:tblGrid>
              <a:tr h="179388">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Assembly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144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part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subpart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seat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pedal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spoke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tire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rim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wheel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tube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cxnSp>
        <p:nvCxnSpPr>
          <p:cNvPr id="1039427" name="AutoShape 67"/>
          <p:cNvCxnSpPr>
            <a:cxnSpLocks noChangeShapeType="1"/>
            <a:stCxn id="1039363" idx="1"/>
          </p:cNvCxnSpPr>
          <p:nvPr/>
        </p:nvCxnSpPr>
        <p:spPr bwMode="auto">
          <a:xfrm rot="10800000" flipV="1">
            <a:off x="1557338" y="1281113"/>
            <a:ext cx="1285875" cy="1809750"/>
          </a:xfrm>
          <a:prstGeom prst="curvedConnector2">
            <a:avLst/>
          </a:prstGeom>
          <a:noFill/>
          <a:ln w="9525">
            <a:solidFill>
              <a:schemeClr val="tx1"/>
            </a:solidFill>
            <a:round/>
            <a:headEnd type="oval" w="med" len="med"/>
            <a:tailEnd type="triangle" w="med" len="med"/>
          </a:ln>
        </p:spPr>
      </p:cxnSp>
      <p:sp>
        <p:nvSpPr>
          <p:cNvPr id="1039428" name="Text Box 68"/>
          <p:cNvSpPr txBox="1">
            <a:spLocks noChangeArrowheads="1"/>
          </p:cNvSpPr>
          <p:nvPr/>
        </p:nvSpPr>
        <p:spPr bwMode="auto">
          <a:xfrm>
            <a:off x="1338263" y="2060575"/>
            <a:ext cx="6388100" cy="895350"/>
          </a:xfrm>
          <a:prstGeom prst="rect">
            <a:avLst/>
          </a:prstGeom>
          <a:noFill/>
          <a:ln w="9525" algn="ctr">
            <a:noFill/>
            <a:miter lim="800000"/>
            <a:headEnd/>
            <a:tailEnd/>
          </a:ln>
          <a:effectLst/>
        </p:spPr>
        <p:txBody>
          <a:bodyPr wrap="none">
            <a:spAutoFit/>
            <a:flatTx/>
          </a:bodyPr>
          <a:lstStyle/>
          <a:p>
            <a:pPr marL="342900" indent="-342900">
              <a:spcBef>
                <a:spcPct val="20000"/>
              </a:spcBef>
              <a:defRPr/>
            </a:pPr>
            <a:r>
              <a:rPr lang="en-US" altLang="zh-CN" sz="2400" dirty="0">
                <a:effectLst>
                  <a:outerShdw blurRad="38100" dist="38100" dir="2700000" algn="tl">
                    <a:srgbClr val="C0C0C0"/>
                  </a:outerShdw>
                </a:effectLst>
                <a:sym typeface="Symbol" pitchFamily="18" charset="2"/>
              </a:rPr>
              <a:t></a:t>
            </a:r>
            <a:r>
              <a:rPr lang="en-US" altLang="zh-CN" sz="2400" baseline="-25000" dirty="0" err="1">
                <a:effectLst>
                  <a:outerShdw blurRad="38100" dist="38100" dir="2700000" algn="tl">
                    <a:srgbClr val="C0C0C0"/>
                  </a:outerShdw>
                </a:effectLst>
                <a:sym typeface="Symbol" pitchFamily="18" charset="2"/>
              </a:rPr>
              <a:t>R.part</a:t>
            </a:r>
            <a:r>
              <a:rPr lang="en-US" altLang="zh-CN" sz="2400" baseline="-25000" dirty="0">
                <a:effectLst>
                  <a:outerShdw blurRad="38100" dist="38100" dir="2700000" algn="tl">
                    <a:srgbClr val="C0C0C0"/>
                  </a:outerShdw>
                </a:effectLst>
                <a:sym typeface="Symbol" pitchFamily="18" charset="2"/>
              </a:rPr>
              <a:t>, </a:t>
            </a:r>
            <a:r>
              <a:rPr lang="en-US" altLang="zh-CN" sz="2400" baseline="-25000" dirty="0" err="1">
                <a:effectLst>
                  <a:outerShdw blurRad="38100" dist="38100" dir="2700000" algn="tl">
                    <a:srgbClr val="C0C0C0"/>
                  </a:outerShdw>
                </a:effectLst>
                <a:sym typeface="Symbol" pitchFamily="18" charset="2"/>
              </a:rPr>
              <a:t>T.subpart</a:t>
            </a:r>
            <a:r>
              <a:rPr lang="en-US" altLang="zh-CN" sz="2400" dirty="0">
                <a:effectLst>
                  <a:outerShdw blurRad="38100" dist="38100" dir="2700000" algn="tl">
                    <a:srgbClr val="C0C0C0"/>
                  </a:outerShdw>
                </a:effectLst>
                <a:sym typeface="Symbol" pitchFamily="18" charset="2"/>
              </a:rPr>
              <a:t>(</a:t>
            </a:r>
            <a:r>
              <a:rPr lang="en-US" altLang="zh-CN" sz="2400" baseline="-25000" dirty="0" err="1">
                <a:effectLst>
                  <a:outerShdw blurRad="38100" dist="38100" dir="2700000" algn="tl">
                    <a:srgbClr val="C0C0C0"/>
                  </a:outerShdw>
                </a:effectLst>
                <a:sym typeface="Symbol" pitchFamily="18" charset="2"/>
              </a:rPr>
              <a:t>R.subpart</a:t>
            </a:r>
            <a:r>
              <a:rPr lang="en-US" altLang="zh-CN" sz="2400" baseline="-25000" dirty="0">
                <a:effectLst>
                  <a:outerShdw blurRad="38100" dist="38100" dir="2700000" algn="tl">
                    <a:srgbClr val="C0C0C0"/>
                  </a:outerShdw>
                </a:effectLst>
                <a:sym typeface="Symbol" pitchFamily="18" charset="2"/>
              </a:rPr>
              <a:t>=</a:t>
            </a:r>
            <a:r>
              <a:rPr lang="en-US" altLang="zh-CN" sz="2400" baseline="-25000" dirty="0" err="1">
                <a:effectLst>
                  <a:outerShdw blurRad="38100" dist="38100" dir="2700000" algn="tl">
                    <a:srgbClr val="C0C0C0"/>
                  </a:outerShdw>
                </a:effectLst>
                <a:sym typeface="Symbol" pitchFamily="18" charset="2"/>
              </a:rPr>
              <a:t>S.part</a:t>
            </a:r>
            <a:r>
              <a:rPr lang="en-US" altLang="zh-CN" sz="2400" baseline="-25000" dirty="0">
                <a:effectLst>
                  <a:outerShdw blurRad="38100" dist="38100" dir="2700000" algn="tl">
                    <a:srgbClr val="C0C0C0"/>
                  </a:outerShdw>
                </a:effectLst>
                <a:sym typeface="Symbol" pitchFamily="18" charset="2"/>
              </a:rPr>
              <a:t> </a:t>
            </a:r>
            <a:r>
              <a:rPr lang="en-US" altLang="zh-CN" sz="2400" baseline="-25000" dirty="0" err="1">
                <a:effectLst>
                  <a:outerShdw blurRad="38100" dist="38100" dir="2700000" algn="tl">
                    <a:srgbClr val="C0C0C0"/>
                  </a:outerShdw>
                </a:effectLst>
                <a:sym typeface="Symbol" pitchFamily="18" charset="2"/>
              </a:rPr>
              <a:t>S.subpart</a:t>
            </a:r>
            <a:r>
              <a:rPr lang="en-US" altLang="zh-CN" sz="2400" baseline="-25000" dirty="0">
                <a:effectLst>
                  <a:outerShdw blurRad="38100" dist="38100" dir="2700000" algn="tl">
                    <a:srgbClr val="C0C0C0"/>
                  </a:outerShdw>
                </a:effectLst>
                <a:sym typeface="Symbol" pitchFamily="18" charset="2"/>
              </a:rPr>
              <a:t>=</a:t>
            </a:r>
            <a:r>
              <a:rPr lang="en-US" altLang="zh-CN" sz="2400" baseline="-25000" dirty="0" err="1">
                <a:effectLst>
                  <a:outerShdw blurRad="38100" dist="38100" dir="2700000" algn="tl">
                    <a:srgbClr val="C0C0C0"/>
                  </a:outerShdw>
                </a:effectLst>
                <a:sym typeface="Symbol" pitchFamily="18" charset="2"/>
              </a:rPr>
              <a:t>T.part</a:t>
            </a:r>
            <a:r>
              <a:rPr lang="en-US" altLang="zh-CN" sz="2400" dirty="0">
                <a:effectLst>
                  <a:outerShdw blurRad="38100" dist="38100" dir="2700000" algn="tl">
                    <a:srgbClr val="C0C0C0"/>
                  </a:outerShdw>
                </a:effectLst>
                <a:sym typeface="Symbol" pitchFamily="18" charset="2"/>
              </a:rPr>
              <a:t>(</a:t>
            </a:r>
          </a:p>
          <a:p>
            <a:pPr marL="342900" indent="-342900">
              <a:spcBef>
                <a:spcPct val="20000"/>
              </a:spcBef>
              <a:defRPr/>
            </a:pPr>
            <a:r>
              <a:rPr lang="en-US" altLang="zh-CN" sz="2400" dirty="0">
                <a:effectLst>
                  <a:outerShdw blurRad="38100" dist="38100" dir="2700000" algn="tl">
                    <a:srgbClr val="C0C0C0"/>
                  </a:outerShdw>
                </a:effectLst>
                <a:sym typeface="Symbol" pitchFamily="18" charset="2"/>
              </a:rPr>
              <a:t></a:t>
            </a:r>
            <a:r>
              <a:rPr lang="en-US" altLang="zh-CN" sz="2400" baseline="-25000" dirty="0">
                <a:effectLst>
                  <a:outerShdw blurRad="38100" dist="38100" dir="2700000" algn="tl">
                    <a:srgbClr val="C0C0C0"/>
                  </a:outerShdw>
                </a:effectLst>
                <a:sym typeface="Symbol" pitchFamily="18" charset="2"/>
              </a:rPr>
              <a:t>R</a:t>
            </a:r>
            <a:r>
              <a:rPr lang="en-US" altLang="zh-CN" sz="2400" dirty="0">
                <a:effectLst>
                  <a:outerShdw blurRad="38100" dist="38100" dir="2700000" algn="tl">
                    <a:srgbClr val="C0C0C0"/>
                  </a:outerShdw>
                </a:effectLst>
                <a:sym typeface="Symbol" pitchFamily="18" charset="2"/>
              </a:rPr>
              <a:t>(Assemble)  </a:t>
            </a:r>
            <a:r>
              <a:rPr lang="en-US" altLang="zh-CN" sz="2400" baseline="-25000" dirty="0">
                <a:effectLst>
                  <a:outerShdw blurRad="38100" dist="38100" dir="2700000" algn="tl">
                    <a:srgbClr val="C0C0C0"/>
                  </a:outerShdw>
                </a:effectLst>
                <a:sym typeface="Symbol" pitchFamily="18" charset="2"/>
              </a:rPr>
              <a:t>S</a:t>
            </a:r>
            <a:r>
              <a:rPr lang="en-US" altLang="zh-CN" sz="2400" dirty="0">
                <a:effectLst>
                  <a:outerShdw blurRad="38100" dist="38100" dir="2700000" algn="tl">
                    <a:srgbClr val="C0C0C0"/>
                  </a:outerShdw>
                </a:effectLst>
                <a:sym typeface="Symbol" pitchFamily="18" charset="2"/>
              </a:rPr>
              <a:t>(Assemble)  </a:t>
            </a:r>
            <a:r>
              <a:rPr lang="en-US" altLang="zh-CN" sz="2400" baseline="-25000" dirty="0">
                <a:effectLst>
                  <a:outerShdw blurRad="38100" dist="38100" dir="2700000" algn="tl">
                    <a:srgbClr val="C0C0C0"/>
                  </a:outerShdw>
                </a:effectLst>
                <a:sym typeface="Symbol" pitchFamily="18" charset="2"/>
              </a:rPr>
              <a:t>T</a:t>
            </a:r>
            <a:r>
              <a:rPr lang="en-US" altLang="zh-CN" sz="2400" dirty="0">
                <a:effectLst>
                  <a:outerShdw blurRad="38100" dist="38100" dir="2700000" algn="tl">
                    <a:srgbClr val="C0C0C0"/>
                  </a:outerShdw>
                </a:effectLst>
                <a:sym typeface="Symbol" pitchFamily="18" charset="2"/>
              </a:rPr>
              <a:t>(Assemble))</a:t>
            </a:r>
          </a:p>
        </p:txBody>
      </p:sp>
      <p:graphicFrame>
        <p:nvGraphicFramePr>
          <p:cNvPr id="1039429" name="Group 69"/>
          <p:cNvGraphicFramePr>
            <a:graphicFrameLocks noGrp="1"/>
          </p:cNvGraphicFramePr>
          <p:nvPr/>
        </p:nvGraphicFramePr>
        <p:xfrm>
          <a:off x="6499225" y="3648075"/>
          <a:ext cx="2176463" cy="1584960"/>
        </p:xfrm>
        <a:graphic>
          <a:graphicData uri="http://schemas.openxmlformats.org/drawingml/2006/table">
            <a:tbl>
              <a:tblPr/>
              <a:tblGrid>
                <a:gridCol w="1089025">
                  <a:extLst>
                    <a:ext uri="{9D8B030D-6E8A-4147-A177-3AD203B41FA5}">
                      <a16:colId xmlns:a16="http://schemas.microsoft.com/office/drawing/2014/main" val="20000"/>
                    </a:ext>
                  </a:extLst>
                </a:gridCol>
                <a:gridCol w="1087438">
                  <a:extLst>
                    <a:ext uri="{9D8B030D-6E8A-4147-A177-3AD203B41FA5}">
                      <a16:colId xmlns:a16="http://schemas.microsoft.com/office/drawing/2014/main" val="20001"/>
                    </a:ext>
                  </a:extLst>
                </a:gridCol>
              </a:tblGrid>
              <a:tr h="246063">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660033"/>
                          </a:solidFill>
                          <a:effectLst>
                            <a:outerShdw blurRad="38100" dist="38100" dir="2700000" algn="tl">
                              <a:srgbClr val="C0C0C0"/>
                            </a:outerShdw>
                          </a:effectLst>
                          <a:latin typeface="Tahoma" pitchFamily="34" charset="0"/>
                          <a:ea typeface="隶书" pitchFamily="49" charset="-122"/>
                        </a:rPr>
                        <a:t>Assembly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144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part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subpart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rim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6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trike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smtClean="0">
                          <a:ln>
                            <a:noFill/>
                          </a:ln>
                          <a:solidFill>
                            <a:srgbClr val="FF3300"/>
                          </a:solidFill>
                          <a:effectLst>
                            <a:outerShdw blurRad="38100" dist="38100" dir="2700000" algn="tl">
                              <a:srgbClr val="C0C0C0"/>
                            </a:outerShdw>
                          </a:effectLst>
                          <a:latin typeface="Tahoma" pitchFamily="34" charset="0"/>
                          <a:ea typeface="隶书" pitchFamily="49" charset="-122"/>
                        </a:rPr>
                        <a:t>tube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1039445" name="AutoShape 85"/>
          <p:cNvCxnSpPr>
            <a:cxnSpLocks noChangeShapeType="1"/>
            <a:stCxn id="1039428" idx="3"/>
          </p:cNvCxnSpPr>
          <p:nvPr/>
        </p:nvCxnSpPr>
        <p:spPr bwMode="auto">
          <a:xfrm flipH="1">
            <a:off x="7588250" y="2508250"/>
            <a:ext cx="138113" cy="1139825"/>
          </a:xfrm>
          <a:prstGeom prst="curvedConnector4">
            <a:avLst>
              <a:gd name="adj1" fmla="val -165519"/>
              <a:gd name="adj2" fmla="val 69639"/>
            </a:avLst>
          </a:prstGeom>
          <a:noFill/>
          <a:ln w="9525">
            <a:solidFill>
              <a:schemeClr val="tx1"/>
            </a:solidFill>
            <a:round/>
            <a:headEnd type="oval" w="med" len="med"/>
            <a:tailEnd type="triangle" w="med" len="med"/>
          </a:ln>
        </p:spPr>
      </p:cxnSp>
      <p:cxnSp>
        <p:nvCxnSpPr>
          <p:cNvPr id="1039446" name="AutoShape 86"/>
          <p:cNvCxnSpPr>
            <a:cxnSpLocks noChangeShapeType="1"/>
            <a:stCxn id="1039364" idx="2"/>
          </p:cNvCxnSpPr>
          <p:nvPr/>
        </p:nvCxnSpPr>
        <p:spPr bwMode="auto">
          <a:xfrm rot="16200000" flipH="1">
            <a:off x="3824288" y="2720975"/>
            <a:ext cx="1414462" cy="1588"/>
          </a:xfrm>
          <a:prstGeom prst="curvedConnector3">
            <a:avLst>
              <a:gd name="adj1" fmla="val 49944"/>
            </a:avLst>
          </a:prstGeom>
          <a:noFill/>
          <a:ln w="9525">
            <a:solidFill>
              <a:schemeClr val="tx1"/>
            </a:solidFill>
            <a:round/>
            <a:headEnd type="oval" w="med" len="med"/>
            <a:tailEnd type="triangle" w="med" len="med"/>
          </a:ln>
        </p:spPr>
      </p:cxnSp>
    </p:spTree>
    <p:extLst>
      <p:ext uri="{BB962C8B-B14F-4D97-AF65-F5344CB8AC3E}">
        <p14:creationId xmlns:p14="http://schemas.microsoft.com/office/powerpoint/2010/main" val="26042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039363"/>
                                        </p:tgtEl>
                                        <p:attrNameLst>
                                          <p:attrName>style.visibility</p:attrName>
                                        </p:attrNameLst>
                                      </p:cBhvr>
                                      <p:to>
                                        <p:strVal val="visible"/>
                                      </p:to>
                                    </p:set>
                                    <p:anim calcmode="lin" valueType="num">
                                      <p:cBhvr>
                                        <p:cTn id="7" dur="500" decel="50000" fill="hold">
                                          <p:stCondLst>
                                            <p:cond delay="0"/>
                                          </p:stCondLst>
                                        </p:cTn>
                                        <p:tgtEl>
                                          <p:spTgt spid="103936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3936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39363"/>
                                        </p:tgtEl>
                                        <p:attrNameLst>
                                          <p:attrName>ppt_w</p:attrName>
                                        </p:attrNameLst>
                                      </p:cBhvr>
                                      <p:tavLst>
                                        <p:tav tm="0">
                                          <p:val>
                                            <p:strVal val="#ppt_w*.05"/>
                                          </p:val>
                                        </p:tav>
                                        <p:tav tm="100000">
                                          <p:val>
                                            <p:strVal val="#ppt_w"/>
                                          </p:val>
                                        </p:tav>
                                      </p:tavLst>
                                    </p:anim>
                                    <p:anim calcmode="lin" valueType="num">
                                      <p:cBhvr>
                                        <p:cTn id="10" dur="1000" fill="hold"/>
                                        <p:tgtEl>
                                          <p:spTgt spid="103936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3936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3936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3936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39363"/>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1039365"/>
                                        </p:tgtEl>
                                        <p:attrNameLst>
                                          <p:attrName>style.visibility</p:attrName>
                                        </p:attrNameLst>
                                      </p:cBhvr>
                                      <p:to>
                                        <p:strVal val="visible"/>
                                      </p:to>
                                    </p:set>
                                    <p:animEffect transition="in" filter="box(out)">
                                      <p:cBhvr>
                                        <p:cTn id="19" dur="1000"/>
                                        <p:tgtEl>
                                          <p:spTgt spid="1039365"/>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0394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5" presetClass="entr" presetSubtype="0" fill="hold" grpId="0" nodeType="clickEffect">
                                  <p:stCondLst>
                                    <p:cond delay="0"/>
                                  </p:stCondLst>
                                  <p:childTnLst>
                                    <p:set>
                                      <p:cBhvr>
                                        <p:cTn id="26" dur="1" fill="hold">
                                          <p:stCondLst>
                                            <p:cond delay="0"/>
                                          </p:stCondLst>
                                        </p:cTn>
                                        <p:tgtEl>
                                          <p:spTgt spid="1039364"/>
                                        </p:tgtEl>
                                        <p:attrNameLst>
                                          <p:attrName>style.visibility</p:attrName>
                                        </p:attrNameLst>
                                      </p:cBhvr>
                                      <p:to>
                                        <p:strVal val="visible"/>
                                      </p:to>
                                    </p:set>
                                    <p:anim calcmode="lin" valueType="num">
                                      <p:cBhvr>
                                        <p:cTn id="27" dur="500" decel="50000" fill="hold">
                                          <p:stCondLst>
                                            <p:cond delay="0"/>
                                          </p:stCondLst>
                                        </p:cTn>
                                        <p:tgtEl>
                                          <p:spTgt spid="103936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03936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039364"/>
                                        </p:tgtEl>
                                        <p:attrNameLst>
                                          <p:attrName>ppt_w</p:attrName>
                                        </p:attrNameLst>
                                      </p:cBhvr>
                                      <p:tavLst>
                                        <p:tav tm="0">
                                          <p:val>
                                            <p:strVal val="#ppt_w*.05"/>
                                          </p:val>
                                        </p:tav>
                                        <p:tav tm="100000">
                                          <p:val>
                                            <p:strVal val="#ppt_w"/>
                                          </p:val>
                                        </p:tav>
                                      </p:tavLst>
                                    </p:anim>
                                    <p:anim calcmode="lin" valueType="num">
                                      <p:cBhvr>
                                        <p:cTn id="30" dur="1000" fill="hold"/>
                                        <p:tgtEl>
                                          <p:spTgt spid="103936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03936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03936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03936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039364"/>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1039399"/>
                                        </p:tgtEl>
                                        <p:attrNameLst>
                                          <p:attrName>style.visibility</p:attrName>
                                        </p:attrNameLst>
                                      </p:cBhvr>
                                      <p:to>
                                        <p:strVal val="visible"/>
                                      </p:to>
                                    </p:set>
                                    <p:animEffect transition="in" filter="box(in)">
                                      <p:cBhvr>
                                        <p:cTn id="39" dur="1000"/>
                                        <p:tgtEl>
                                          <p:spTgt spid="1039399"/>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10394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5" presetClass="entr" presetSubtype="0" fill="hold" grpId="0" nodeType="clickEffect">
                                  <p:stCondLst>
                                    <p:cond delay="0"/>
                                  </p:stCondLst>
                                  <p:childTnLst>
                                    <p:set>
                                      <p:cBhvr>
                                        <p:cTn id="46" dur="1" fill="hold">
                                          <p:stCondLst>
                                            <p:cond delay="0"/>
                                          </p:stCondLst>
                                        </p:cTn>
                                        <p:tgtEl>
                                          <p:spTgt spid="1039428"/>
                                        </p:tgtEl>
                                        <p:attrNameLst>
                                          <p:attrName>style.visibility</p:attrName>
                                        </p:attrNameLst>
                                      </p:cBhvr>
                                      <p:to>
                                        <p:strVal val="visible"/>
                                      </p:to>
                                    </p:set>
                                    <p:anim calcmode="lin" valueType="num">
                                      <p:cBhvr>
                                        <p:cTn id="47" dur="500" decel="50000" fill="hold">
                                          <p:stCondLst>
                                            <p:cond delay="0"/>
                                          </p:stCondLst>
                                        </p:cTn>
                                        <p:tgtEl>
                                          <p:spTgt spid="1039428"/>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039428"/>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039428"/>
                                        </p:tgtEl>
                                        <p:attrNameLst>
                                          <p:attrName>ppt_w</p:attrName>
                                        </p:attrNameLst>
                                      </p:cBhvr>
                                      <p:tavLst>
                                        <p:tav tm="0">
                                          <p:val>
                                            <p:strVal val="#ppt_w*.05"/>
                                          </p:val>
                                        </p:tav>
                                        <p:tav tm="100000">
                                          <p:val>
                                            <p:strVal val="#ppt_w"/>
                                          </p:val>
                                        </p:tav>
                                      </p:tavLst>
                                    </p:anim>
                                    <p:anim calcmode="lin" valueType="num">
                                      <p:cBhvr>
                                        <p:cTn id="50" dur="1000" fill="hold"/>
                                        <p:tgtEl>
                                          <p:spTgt spid="1039428"/>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039428"/>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039428"/>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039428"/>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039428"/>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1039429"/>
                                        </p:tgtEl>
                                        <p:attrNameLst>
                                          <p:attrName>style.visibility</p:attrName>
                                        </p:attrNameLst>
                                      </p:cBhvr>
                                      <p:to>
                                        <p:strVal val="visible"/>
                                      </p:to>
                                    </p:set>
                                    <p:animEffect transition="in" filter="box(in)">
                                      <p:cBhvr>
                                        <p:cTn id="59" dur="1000"/>
                                        <p:tgtEl>
                                          <p:spTgt spid="1039429"/>
                                        </p:tgtEl>
                                      </p:cBhvr>
                                    </p:animEffec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0"/>
                                          </p:stCondLst>
                                        </p:cTn>
                                        <p:tgtEl>
                                          <p:spTgt spid="1039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63" grpId="0"/>
      <p:bldP spid="1039364" grpId="0"/>
      <p:bldP spid="10394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8864" y="1052736"/>
            <a:ext cx="8229600" cy="5112568"/>
          </a:xfrm>
        </p:spPr>
        <p:txBody>
          <a:bodyPr>
            <a:normAutofit fontScale="92500" lnSpcReduction="10000"/>
          </a:bodyPr>
          <a:lstStyle/>
          <a:p>
            <a:pPr marL="0" indent="0">
              <a:buNone/>
            </a:pPr>
            <a:r>
              <a:rPr lang="zh-CN" altLang="zh-CN" dirty="0"/>
              <a:t>对于树、图等数据结构</a:t>
            </a:r>
            <a:r>
              <a:rPr lang="zh-CN" altLang="zh-CN" dirty="0" smtClean="0"/>
              <a:t>，其</a:t>
            </a:r>
            <a:r>
              <a:rPr lang="zh-CN" altLang="zh-CN" dirty="0"/>
              <a:t>关系存储有以下三种方式</a:t>
            </a:r>
            <a:r>
              <a:rPr lang="zh-CN" altLang="zh-CN" dirty="0" smtClean="0"/>
              <a:t>：</a:t>
            </a:r>
            <a:endParaRPr lang="zh-CN" altLang="zh-CN" dirty="0"/>
          </a:p>
          <a:p>
            <a:pPr lvl="0"/>
            <a:r>
              <a:rPr lang="zh-CN" altLang="zh-CN" dirty="0"/>
              <a:t>邻接</a:t>
            </a:r>
            <a:r>
              <a:rPr lang="zh-CN" altLang="zh-CN" dirty="0" smtClean="0"/>
              <a:t>表</a:t>
            </a:r>
            <a:endParaRPr lang="en-US" altLang="zh-CN" dirty="0" smtClean="0"/>
          </a:p>
          <a:p>
            <a:pPr marL="0" lvl="0" indent="0">
              <a:buNone/>
            </a:pPr>
            <a:r>
              <a:rPr lang="en-US" altLang="zh-CN" dirty="0"/>
              <a:t>	</a:t>
            </a:r>
            <a:r>
              <a:rPr lang="en-US" altLang="zh-CN" dirty="0" smtClean="0"/>
              <a:t>adjacent(child</a:t>
            </a:r>
            <a:r>
              <a:rPr lang="en-US" altLang="zh-CN" dirty="0"/>
              <a:t>, parent</a:t>
            </a:r>
            <a:r>
              <a:rPr lang="en-US" altLang="zh-CN" dirty="0" smtClean="0"/>
              <a:t>)</a:t>
            </a:r>
          </a:p>
          <a:p>
            <a:pPr lvl="0"/>
            <a:endParaRPr lang="zh-CN" altLang="zh-CN" dirty="0"/>
          </a:p>
          <a:p>
            <a:pPr lvl="0"/>
            <a:r>
              <a:rPr lang="zh-CN" altLang="zh-CN" dirty="0"/>
              <a:t>物化</a:t>
            </a:r>
            <a:r>
              <a:rPr lang="zh-CN" altLang="zh-CN" dirty="0" smtClean="0"/>
              <a:t>路径</a:t>
            </a:r>
            <a:endParaRPr lang="en-US" altLang="zh-CN" dirty="0" smtClean="0"/>
          </a:p>
          <a:p>
            <a:pPr marL="0" lvl="0" indent="0">
              <a:buNone/>
            </a:pPr>
            <a:r>
              <a:rPr lang="en-US" altLang="zh-CN" dirty="0"/>
              <a:t>	</a:t>
            </a:r>
            <a:r>
              <a:rPr lang="en-US" altLang="zh-CN" dirty="0" err="1" smtClean="0"/>
              <a:t>materialize_path</a:t>
            </a:r>
            <a:r>
              <a:rPr lang="en-US" altLang="zh-CN" dirty="0" smtClean="0"/>
              <a:t>(node</a:t>
            </a:r>
            <a:r>
              <a:rPr lang="en-US" altLang="zh-CN" dirty="0"/>
              <a:t>, path</a:t>
            </a:r>
            <a:r>
              <a:rPr lang="en-US" altLang="zh-CN" dirty="0" smtClean="0"/>
              <a:t>)</a:t>
            </a:r>
          </a:p>
          <a:p>
            <a:pPr lvl="0"/>
            <a:endParaRPr lang="en-US" altLang="zh-CN" dirty="0" smtClean="0"/>
          </a:p>
          <a:p>
            <a:pPr lvl="0"/>
            <a:r>
              <a:rPr lang="zh-CN" altLang="zh-CN" dirty="0" smtClean="0"/>
              <a:t> 嵌套集合</a:t>
            </a:r>
            <a:endParaRPr lang="en-US" altLang="zh-CN" dirty="0" smtClean="0"/>
          </a:p>
          <a:p>
            <a:pPr marL="0" lvl="0" indent="0">
              <a:buNone/>
            </a:pPr>
            <a:r>
              <a:rPr lang="en-US" altLang="zh-CN" dirty="0"/>
              <a:t>	</a:t>
            </a:r>
            <a:r>
              <a:rPr lang="en-US" altLang="zh-CN" dirty="0" err="1" smtClean="0"/>
              <a:t>nested_net</a:t>
            </a:r>
            <a:r>
              <a:rPr lang="en-US" altLang="zh-CN" dirty="0" smtClean="0"/>
              <a:t>(node</a:t>
            </a:r>
            <a:r>
              <a:rPr lang="en-US" altLang="zh-CN" dirty="0"/>
              <a:t>, </a:t>
            </a:r>
            <a:r>
              <a:rPr lang="en-US" altLang="zh-CN" dirty="0" err="1"/>
              <a:t>left_value</a:t>
            </a:r>
            <a:r>
              <a:rPr lang="en-US" altLang="zh-CN" dirty="0"/>
              <a:t>, </a:t>
            </a:r>
            <a:r>
              <a:rPr lang="en-US" altLang="zh-CN" dirty="0" err="1"/>
              <a:t>right_value</a:t>
            </a:r>
            <a:r>
              <a:rPr lang="en-US" altLang="zh-CN" dirty="0" smtClean="0"/>
              <a:t>)</a:t>
            </a:r>
            <a:endParaRPr lang="zh-CN" altLang="en-US" dirty="0"/>
          </a:p>
        </p:txBody>
      </p:sp>
      <p:sp>
        <p:nvSpPr>
          <p:cNvPr id="2" name="标题 1"/>
          <p:cNvSpPr>
            <a:spLocks noGrp="1"/>
          </p:cNvSpPr>
          <p:nvPr>
            <p:ph type="title"/>
          </p:nvPr>
        </p:nvSpPr>
        <p:spPr/>
        <p:txBody>
          <a:bodyPr>
            <a:normAutofit/>
          </a:bodyPr>
          <a:lstStyle/>
          <a:p>
            <a:r>
              <a:rPr lang="zh-CN" altLang="en-US" dirty="0" smtClean="0"/>
              <a:t>层次结构的关系表示</a:t>
            </a:r>
            <a:r>
              <a:rPr lang="zh-CN" altLang="zh-CN" dirty="0" smtClean="0"/>
              <a:t>方式</a:t>
            </a:r>
            <a:endParaRPr lang="zh-CN" altLang="en-US" dirty="0"/>
          </a:p>
        </p:txBody>
      </p:sp>
    </p:spTree>
    <p:extLst>
      <p:ext uri="{BB962C8B-B14F-4D97-AF65-F5344CB8AC3E}">
        <p14:creationId xmlns:p14="http://schemas.microsoft.com/office/powerpoint/2010/main" val="34746859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nvPr>
        </p:nvGraphicFramePr>
        <p:xfrm>
          <a:off x="539552" y="973832"/>
          <a:ext cx="8147248"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zh-CN" altLang="en-US" dirty="0" smtClean="0"/>
              <a:t>层次结构的关系表示</a:t>
            </a:r>
            <a:r>
              <a:rPr lang="zh-CN" altLang="zh-CN" dirty="0" smtClean="0"/>
              <a:t>方式</a:t>
            </a:r>
            <a:r>
              <a:rPr lang="zh-CN" altLang="en-US" dirty="0" smtClean="0"/>
              <a:t>：</a:t>
            </a:r>
            <a:r>
              <a:rPr lang="zh-CN" altLang="zh-CN" sz="2800" dirty="0" smtClean="0"/>
              <a:t>邻接</a:t>
            </a:r>
            <a:r>
              <a:rPr lang="zh-CN" altLang="zh-CN" sz="2800" dirty="0"/>
              <a:t>表</a:t>
            </a:r>
            <a:endParaRPr lang="zh-CN" altLang="en-US" dirty="0"/>
          </a:p>
        </p:txBody>
      </p:sp>
      <p:sp>
        <p:nvSpPr>
          <p:cNvPr id="8" name="TextBox 7"/>
          <p:cNvSpPr txBox="1"/>
          <p:nvPr/>
        </p:nvSpPr>
        <p:spPr>
          <a:xfrm>
            <a:off x="827584" y="3140968"/>
            <a:ext cx="7344816" cy="584775"/>
          </a:xfrm>
          <a:prstGeom prst="rect">
            <a:avLst/>
          </a:prstGeom>
          <a:noFill/>
        </p:spPr>
        <p:txBody>
          <a:bodyPr wrap="square" rtlCol="0">
            <a:spAutoFit/>
          </a:bodyPr>
          <a:lstStyle/>
          <a:p>
            <a:pPr lvl="0"/>
            <a:r>
              <a:rPr lang="en-US" altLang="zh-CN" sz="3200" dirty="0" smtClean="0"/>
              <a:t>Adjacent(child, parent)</a:t>
            </a:r>
            <a:endParaRPr lang="zh-CN" altLang="en-US" dirty="0"/>
          </a:p>
        </p:txBody>
      </p:sp>
      <p:graphicFrame>
        <p:nvGraphicFramePr>
          <p:cNvPr id="3" name="表格 2"/>
          <p:cNvGraphicFramePr>
            <a:graphicFrameLocks noGrp="1"/>
          </p:cNvGraphicFramePr>
          <p:nvPr>
            <p:extLst/>
          </p:nvPr>
        </p:nvGraphicFramePr>
        <p:xfrm>
          <a:off x="1956048" y="3789040"/>
          <a:ext cx="4992216" cy="2880318"/>
        </p:xfrm>
        <a:graphic>
          <a:graphicData uri="http://schemas.openxmlformats.org/drawingml/2006/table">
            <a:tbl>
              <a:tblPr firstRow="1" bandRow="1">
                <a:tableStyleId>{5C22544A-7EE6-4342-B048-85BDC9FD1C3A}</a:tableStyleId>
              </a:tblPr>
              <a:tblGrid>
                <a:gridCol w="2496108">
                  <a:extLst>
                    <a:ext uri="{9D8B030D-6E8A-4147-A177-3AD203B41FA5}">
                      <a16:colId xmlns:a16="http://schemas.microsoft.com/office/drawing/2014/main" val="3105652578"/>
                    </a:ext>
                  </a:extLst>
                </a:gridCol>
                <a:gridCol w="2496108">
                  <a:extLst>
                    <a:ext uri="{9D8B030D-6E8A-4147-A177-3AD203B41FA5}">
                      <a16:colId xmlns:a16="http://schemas.microsoft.com/office/drawing/2014/main" val="74934060"/>
                    </a:ext>
                  </a:extLst>
                </a:gridCol>
              </a:tblGrid>
              <a:tr h="480053">
                <a:tc>
                  <a:txBody>
                    <a:bodyPr/>
                    <a:lstStyle/>
                    <a:p>
                      <a:pPr algn="ctr"/>
                      <a:r>
                        <a:rPr lang="en-US" altLang="zh-CN" sz="2400" dirty="0" smtClean="0"/>
                        <a:t>child</a:t>
                      </a:r>
                      <a:endParaRPr lang="zh-CN" altLang="en-US" sz="2400" dirty="0"/>
                    </a:p>
                  </a:txBody>
                  <a:tcPr/>
                </a:tc>
                <a:tc>
                  <a:txBody>
                    <a:bodyPr/>
                    <a:lstStyle/>
                    <a:p>
                      <a:pPr algn="ctr"/>
                      <a:r>
                        <a:rPr lang="en-US" altLang="zh-CN" sz="2400" dirty="0" smtClean="0"/>
                        <a:t>parent</a:t>
                      </a:r>
                      <a:endParaRPr lang="zh-CN" altLang="en-US" sz="2400" dirty="0"/>
                    </a:p>
                  </a:txBody>
                  <a:tcPr/>
                </a:tc>
                <a:extLst>
                  <a:ext uri="{0D108BD9-81ED-4DB2-BD59-A6C34878D82A}">
                    <a16:rowId xmlns:a16="http://schemas.microsoft.com/office/drawing/2014/main" val="2518228100"/>
                  </a:ext>
                </a:extLst>
              </a:tr>
              <a:tr h="480053">
                <a:tc>
                  <a:txBody>
                    <a:bodyPr/>
                    <a:lstStyle/>
                    <a:p>
                      <a:pPr algn="ctr"/>
                      <a:r>
                        <a:rPr lang="en-US" altLang="zh-CN" sz="2400" dirty="0" smtClean="0"/>
                        <a:t>B</a:t>
                      </a:r>
                      <a:endParaRPr lang="zh-CN" altLang="en-US" sz="2400" dirty="0"/>
                    </a:p>
                  </a:txBody>
                  <a:tcPr/>
                </a:tc>
                <a:tc>
                  <a:txBody>
                    <a:bodyPr/>
                    <a:lstStyle/>
                    <a:p>
                      <a:pPr algn="ctr"/>
                      <a:r>
                        <a:rPr lang="en-US" altLang="zh-CN" sz="2400" dirty="0" smtClean="0"/>
                        <a:t>A</a:t>
                      </a:r>
                      <a:endParaRPr lang="zh-CN" altLang="en-US" sz="2400" dirty="0"/>
                    </a:p>
                  </a:txBody>
                  <a:tcPr/>
                </a:tc>
                <a:extLst>
                  <a:ext uri="{0D108BD9-81ED-4DB2-BD59-A6C34878D82A}">
                    <a16:rowId xmlns:a16="http://schemas.microsoft.com/office/drawing/2014/main" val="77832776"/>
                  </a:ext>
                </a:extLst>
              </a:tr>
              <a:tr h="480053">
                <a:tc>
                  <a:txBody>
                    <a:bodyPr/>
                    <a:lstStyle/>
                    <a:p>
                      <a:pPr algn="ctr"/>
                      <a:r>
                        <a:rPr lang="en-US" altLang="zh-CN" sz="2400" dirty="0" smtClean="0"/>
                        <a:t>C</a:t>
                      </a:r>
                      <a:endParaRPr lang="zh-CN" altLang="en-US" sz="2400" dirty="0"/>
                    </a:p>
                  </a:txBody>
                  <a:tcPr/>
                </a:tc>
                <a:tc>
                  <a:txBody>
                    <a:bodyPr/>
                    <a:lstStyle/>
                    <a:p>
                      <a:pPr algn="ctr"/>
                      <a:r>
                        <a:rPr lang="en-US" altLang="zh-CN" sz="2400" dirty="0" smtClean="0"/>
                        <a:t>A</a:t>
                      </a:r>
                      <a:endParaRPr lang="zh-CN" altLang="en-US" sz="2400" dirty="0"/>
                    </a:p>
                  </a:txBody>
                  <a:tcPr/>
                </a:tc>
                <a:extLst>
                  <a:ext uri="{0D108BD9-81ED-4DB2-BD59-A6C34878D82A}">
                    <a16:rowId xmlns:a16="http://schemas.microsoft.com/office/drawing/2014/main" val="3648190539"/>
                  </a:ext>
                </a:extLst>
              </a:tr>
              <a:tr h="480053">
                <a:tc>
                  <a:txBody>
                    <a:bodyPr/>
                    <a:lstStyle/>
                    <a:p>
                      <a:pPr algn="ctr"/>
                      <a:r>
                        <a:rPr lang="en-US" altLang="zh-CN" sz="2400" dirty="0" smtClean="0"/>
                        <a:t>D</a:t>
                      </a:r>
                      <a:endParaRPr lang="zh-CN" altLang="en-US" sz="2400" dirty="0"/>
                    </a:p>
                  </a:txBody>
                  <a:tcPr/>
                </a:tc>
                <a:tc>
                  <a:txBody>
                    <a:bodyPr/>
                    <a:lstStyle/>
                    <a:p>
                      <a:pPr algn="ctr"/>
                      <a:r>
                        <a:rPr lang="en-US" altLang="zh-CN" sz="2400" dirty="0" smtClean="0"/>
                        <a:t>B</a:t>
                      </a:r>
                      <a:endParaRPr lang="zh-CN" altLang="en-US" sz="2400" dirty="0"/>
                    </a:p>
                  </a:txBody>
                  <a:tcPr/>
                </a:tc>
                <a:extLst>
                  <a:ext uri="{0D108BD9-81ED-4DB2-BD59-A6C34878D82A}">
                    <a16:rowId xmlns:a16="http://schemas.microsoft.com/office/drawing/2014/main" val="1125094244"/>
                  </a:ext>
                </a:extLst>
              </a:tr>
              <a:tr h="480053">
                <a:tc>
                  <a:txBody>
                    <a:bodyPr/>
                    <a:lstStyle/>
                    <a:p>
                      <a:pPr algn="ctr"/>
                      <a:r>
                        <a:rPr lang="en-US" altLang="zh-CN" sz="2400" dirty="0" smtClean="0"/>
                        <a:t>E</a:t>
                      </a:r>
                      <a:endParaRPr lang="zh-CN" altLang="en-US" sz="2400" dirty="0"/>
                    </a:p>
                  </a:txBody>
                  <a:tcPr/>
                </a:tc>
                <a:tc>
                  <a:txBody>
                    <a:bodyPr/>
                    <a:lstStyle/>
                    <a:p>
                      <a:pPr algn="ctr"/>
                      <a:r>
                        <a:rPr lang="en-US" altLang="zh-CN" sz="2400" dirty="0" smtClean="0"/>
                        <a:t>B</a:t>
                      </a:r>
                      <a:endParaRPr lang="zh-CN" altLang="en-US" sz="2400" dirty="0"/>
                    </a:p>
                  </a:txBody>
                  <a:tcPr/>
                </a:tc>
                <a:extLst>
                  <a:ext uri="{0D108BD9-81ED-4DB2-BD59-A6C34878D82A}">
                    <a16:rowId xmlns:a16="http://schemas.microsoft.com/office/drawing/2014/main" val="419742611"/>
                  </a:ext>
                </a:extLst>
              </a:tr>
              <a:tr h="480053">
                <a:tc>
                  <a:txBody>
                    <a:bodyPr/>
                    <a:lstStyle/>
                    <a:p>
                      <a:pPr algn="ctr"/>
                      <a:r>
                        <a:rPr lang="en-US" altLang="zh-CN" sz="2400" dirty="0" smtClean="0"/>
                        <a:t>F</a:t>
                      </a:r>
                      <a:endParaRPr lang="zh-CN" altLang="en-US" sz="2400" dirty="0"/>
                    </a:p>
                  </a:txBody>
                  <a:tcPr/>
                </a:tc>
                <a:tc>
                  <a:txBody>
                    <a:bodyPr/>
                    <a:lstStyle/>
                    <a:p>
                      <a:pPr algn="ctr"/>
                      <a:r>
                        <a:rPr lang="en-US" altLang="zh-CN" sz="2400" dirty="0" smtClean="0"/>
                        <a:t>C</a:t>
                      </a:r>
                      <a:endParaRPr lang="zh-CN" altLang="en-US" sz="2400" dirty="0"/>
                    </a:p>
                  </a:txBody>
                  <a:tcPr/>
                </a:tc>
                <a:extLst>
                  <a:ext uri="{0D108BD9-81ED-4DB2-BD59-A6C34878D82A}">
                    <a16:rowId xmlns:a16="http://schemas.microsoft.com/office/drawing/2014/main" val="22882853"/>
                  </a:ext>
                </a:extLst>
              </a:tr>
            </a:tbl>
          </a:graphicData>
        </a:graphic>
      </p:graphicFrame>
    </p:spTree>
    <p:extLst>
      <p:ext uri="{BB962C8B-B14F-4D97-AF65-F5344CB8AC3E}">
        <p14:creationId xmlns:p14="http://schemas.microsoft.com/office/powerpoint/2010/main" val="33830607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层次结构的关系表示</a:t>
            </a:r>
            <a:r>
              <a:rPr lang="zh-CN" altLang="zh-CN" dirty="0" smtClean="0"/>
              <a:t>方式</a:t>
            </a:r>
            <a:r>
              <a:rPr lang="zh-CN" altLang="en-US" dirty="0" smtClean="0"/>
              <a:t>：</a:t>
            </a:r>
            <a:r>
              <a:rPr lang="zh-CN" altLang="zh-CN" sz="2800" dirty="0" smtClean="0"/>
              <a:t>物化</a:t>
            </a:r>
            <a:r>
              <a:rPr lang="zh-CN" altLang="zh-CN" sz="2800" dirty="0"/>
              <a:t>路径</a:t>
            </a:r>
            <a:endParaRPr lang="zh-CN" altLang="en-US" dirty="0"/>
          </a:p>
        </p:txBody>
      </p:sp>
      <p:sp>
        <p:nvSpPr>
          <p:cNvPr id="8" name="TextBox 7"/>
          <p:cNvSpPr txBox="1"/>
          <p:nvPr/>
        </p:nvSpPr>
        <p:spPr>
          <a:xfrm>
            <a:off x="1367645" y="1335606"/>
            <a:ext cx="6408712" cy="584775"/>
          </a:xfrm>
          <a:prstGeom prst="rect">
            <a:avLst/>
          </a:prstGeom>
          <a:noFill/>
        </p:spPr>
        <p:txBody>
          <a:bodyPr wrap="square" rtlCol="0">
            <a:spAutoFit/>
          </a:bodyPr>
          <a:lstStyle/>
          <a:p>
            <a:r>
              <a:rPr lang="en-US" altLang="zh-CN" sz="3200" dirty="0" err="1"/>
              <a:t>materialize_path</a:t>
            </a:r>
            <a:r>
              <a:rPr lang="en-US" altLang="zh-CN" sz="3200" dirty="0"/>
              <a:t>(node, path</a:t>
            </a:r>
            <a:r>
              <a:rPr lang="en-US" altLang="zh-CN" sz="3200" dirty="0" smtClean="0"/>
              <a:t>)</a:t>
            </a:r>
          </a:p>
        </p:txBody>
      </p:sp>
      <p:graphicFrame>
        <p:nvGraphicFramePr>
          <p:cNvPr id="5" name="表格 4"/>
          <p:cNvGraphicFramePr>
            <a:graphicFrameLocks noGrp="1"/>
          </p:cNvGraphicFramePr>
          <p:nvPr>
            <p:extLst/>
          </p:nvPr>
        </p:nvGraphicFramePr>
        <p:xfrm>
          <a:off x="2195736" y="2276872"/>
          <a:ext cx="4992216" cy="3360371"/>
        </p:xfrm>
        <a:graphic>
          <a:graphicData uri="http://schemas.openxmlformats.org/drawingml/2006/table">
            <a:tbl>
              <a:tblPr firstRow="1" bandRow="1">
                <a:tableStyleId>{5C22544A-7EE6-4342-B048-85BDC9FD1C3A}</a:tableStyleId>
              </a:tblPr>
              <a:tblGrid>
                <a:gridCol w="2496108">
                  <a:extLst>
                    <a:ext uri="{9D8B030D-6E8A-4147-A177-3AD203B41FA5}">
                      <a16:colId xmlns:a16="http://schemas.microsoft.com/office/drawing/2014/main" val="3105652578"/>
                    </a:ext>
                  </a:extLst>
                </a:gridCol>
                <a:gridCol w="2496108">
                  <a:extLst>
                    <a:ext uri="{9D8B030D-6E8A-4147-A177-3AD203B41FA5}">
                      <a16:colId xmlns:a16="http://schemas.microsoft.com/office/drawing/2014/main" val="74934060"/>
                    </a:ext>
                  </a:extLst>
                </a:gridCol>
              </a:tblGrid>
              <a:tr h="480053">
                <a:tc>
                  <a:txBody>
                    <a:bodyPr/>
                    <a:lstStyle/>
                    <a:p>
                      <a:pPr algn="ctr"/>
                      <a:r>
                        <a:rPr lang="en-US" altLang="zh-CN" sz="2400" dirty="0" smtClean="0"/>
                        <a:t>node</a:t>
                      </a:r>
                      <a:endParaRPr lang="zh-CN" altLang="en-US" sz="2400" dirty="0"/>
                    </a:p>
                  </a:txBody>
                  <a:tcPr/>
                </a:tc>
                <a:tc>
                  <a:txBody>
                    <a:bodyPr/>
                    <a:lstStyle/>
                    <a:p>
                      <a:pPr algn="ctr"/>
                      <a:r>
                        <a:rPr lang="en-US" altLang="zh-CN" sz="2400" dirty="0" smtClean="0"/>
                        <a:t>path</a:t>
                      </a:r>
                      <a:endParaRPr lang="zh-CN" altLang="en-US" sz="2400" dirty="0"/>
                    </a:p>
                  </a:txBody>
                  <a:tcPr/>
                </a:tc>
                <a:extLst>
                  <a:ext uri="{0D108BD9-81ED-4DB2-BD59-A6C34878D82A}">
                    <a16:rowId xmlns:a16="http://schemas.microsoft.com/office/drawing/2014/main" val="2518228100"/>
                  </a:ext>
                </a:extLst>
              </a:tr>
              <a:tr h="480053">
                <a:tc>
                  <a:txBody>
                    <a:bodyPr/>
                    <a:lstStyle/>
                    <a:p>
                      <a:pPr algn="ctr"/>
                      <a:r>
                        <a:rPr lang="en-US" altLang="zh-CN" sz="2400" dirty="0" smtClean="0"/>
                        <a:t>A</a:t>
                      </a:r>
                      <a:endParaRPr lang="zh-CN" altLang="en-US" sz="2400" dirty="0"/>
                    </a:p>
                  </a:txBody>
                  <a:tcPr/>
                </a:tc>
                <a:tc>
                  <a:txBody>
                    <a:bodyPr/>
                    <a:lstStyle/>
                    <a:p>
                      <a:pPr algn="ctr"/>
                      <a:r>
                        <a:rPr lang="en-US" altLang="zh-CN" sz="2400" dirty="0" smtClean="0"/>
                        <a:t>.A</a:t>
                      </a:r>
                      <a:endParaRPr lang="zh-CN" altLang="en-US" sz="2400" dirty="0"/>
                    </a:p>
                  </a:txBody>
                  <a:tcPr/>
                </a:tc>
                <a:extLst>
                  <a:ext uri="{0D108BD9-81ED-4DB2-BD59-A6C34878D82A}">
                    <a16:rowId xmlns:a16="http://schemas.microsoft.com/office/drawing/2014/main" val="77832776"/>
                  </a:ext>
                </a:extLst>
              </a:tr>
              <a:tr h="480053">
                <a:tc>
                  <a:txBody>
                    <a:bodyPr/>
                    <a:lstStyle/>
                    <a:p>
                      <a:pPr algn="ctr"/>
                      <a:r>
                        <a:rPr lang="en-US" altLang="zh-CN" sz="2400" dirty="0" smtClean="0"/>
                        <a:t>B</a:t>
                      </a:r>
                      <a:endParaRPr lang="zh-CN" altLang="en-US" sz="2400" dirty="0"/>
                    </a:p>
                  </a:txBody>
                  <a:tcPr/>
                </a:tc>
                <a:tc>
                  <a:txBody>
                    <a:bodyPr/>
                    <a:lstStyle/>
                    <a:p>
                      <a:pPr algn="ctr"/>
                      <a:r>
                        <a:rPr lang="en-US" altLang="zh-CN" sz="2400" dirty="0" smtClean="0"/>
                        <a:t>.A.B</a:t>
                      </a:r>
                      <a:endParaRPr lang="zh-CN" altLang="en-US" sz="2400" dirty="0"/>
                    </a:p>
                  </a:txBody>
                  <a:tcPr/>
                </a:tc>
                <a:extLst>
                  <a:ext uri="{0D108BD9-81ED-4DB2-BD59-A6C34878D82A}">
                    <a16:rowId xmlns:a16="http://schemas.microsoft.com/office/drawing/2014/main" val="3648190539"/>
                  </a:ext>
                </a:extLst>
              </a:tr>
              <a:tr h="480053">
                <a:tc>
                  <a:txBody>
                    <a:bodyPr/>
                    <a:lstStyle/>
                    <a:p>
                      <a:pPr algn="ctr"/>
                      <a:r>
                        <a:rPr lang="en-US" altLang="zh-CN" sz="2400" dirty="0" smtClean="0"/>
                        <a:t>C</a:t>
                      </a:r>
                      <a:endParaRPr lang="zh-CN" altLang="en-US" sz="2400" dirty="0"/>
                    </a:p>
                  </a:txBody>
                  <a:tcPr/>
                </a:tc>
                <a:tc>
                  <a:txBody>
                    <a:bodyPr/>
                    <a:lstStyle/>
                    <a:p>
                      <a:pPr algn="ctr"/>
                      <a:r>
                        <a:rPr lang="en-US" altLang="zh-CN" sz="2400" dirty="0" smtClean="0"/>
                        <a:t>.A.C</a:t>
                      </a:r>
                      <a:endParaRPr lang="zh-CN" altLang="en-US" sz="2400" dirty="0"/>
                    </a:p>
                  </a:txBody>
                  <a:tcPr/>
                </a:tc>
                <a:extLst>
                  <a:ext uri="{0D108BD9-81ED-4DB2-BD59-A6C34878D82A}">
                    <a16:rowId xmlns:a16="http://schemas.microsoft.com/office/drawing/2014/main" val="1125094244"/>
                  </a:ext>
                </a:extLst>
              </a:tr>
              <a:tr h="480053">
                <a:tc>
                  <a:txBody>
                    <a:bodyPr/>
                    <a:lstStyle/>
                    <a:p>
                      <a:pPr algn="ctr"/>
                      <a:r>
                        <a:rPr lang="en-US" altLang="zh-CN" sz="2400" dirty="0" smtClean="0"/>
                        <a:t>D</a:t>
                      </a:r>
                      <a:endParaRPr lang="zh-CN" altLang="en-US" sz="2400" dirty="0"/>
                    </a:p>
                  </a:txBody>
                  <a:tcPr/>
                </a:tc>
                <a:tc>
                  <a:txBody>
                    <a:bodyPr/>
                    <a:lstStyle/>
                    <a:p>
                      <a:pPr algn="ctr"/>
                      <a:r>
                        <a:rPr lang="en-US" altLang="zh-CN" sz="2400" dirty="0" smtClean="0"/>
                        <a:t>.A.B.D</a:t>
                      </a:r>
                      <a:endParaRPr lang="zh-CN" altLang="en-US" sz="2400" dirty="0"/>
                    </a:p>
                  </a:txBody>
                  <a:tcPr/>
                </a:tc>
                <a:extLst>
                  <a:ext uri="{0D108BD9-81ED-4DB2-BD59-A6C34878D82A}">
                    <a16:rowId xmlns:a16="http://schemas.microsoft.com/office/drawing/2014/main" val="419742611"/>
                  </a:ext>
                </a:extLst>
              </a:tr>
              <a:tr h="480053">
                <a:tc>
                  <a:txBody>
                    <a:bodyPr/>
                    <a:lstStyle/>
                    <a:p>
                      <a:pPr algn="ctr"/>
                      <a:r>
                        <a:rPr lang="en-US" altLang="zh-CN" sz="2400" dirty="0" smtClean="0"/>
                        <a:t>E</a:t>
                      </a:r>
                      <a:endParaRPr lang="zh-CN" altLang="en-US" sz="2400" dirty="0"/>
                    </a:p>
                  </a:txBody>
                  <a:tcPr/>
                </a:tc>
                <a:tc>
                  <a:txBody>
                    <a:bodyPr/>
                    <a:lstStyle/>
                    <a:p>
                      <a:pPr algn="ctr"/>
                      <a:r>
                        <a:rPr lang="en-US" altLang="zh-CN" sz="2400" dirty="0" smtClean="0"/>
                        <a:t>.A.B.E</a:t>
                      </a:r>
                      <a:endParaRPr lang="zh-CN" altLang="en-US" sz="2400" dirty="0"/>
                    </a:p>
                  </a:txBody>
                  <a:tcPr/>
                </a:tc>
                <a:extLst>
                  <a:ext uri="{0D108BD9-81ED-4DB2-BD59-A6C34878D82A}">
                    <a16:rowId xmlns:a16="http://schemas.microsoft.com/office/drawing/2014/main" val="22882853"/>
                  </a:ext>
                </a:extLst>
              </a:tr>
              <a:tr h="480053">
                <a:tc>
                  <a:txBody>
                    <a:bodyPr/>
                    <a:lstStyle/>
                    <a:p>
                      <a:pPr algn="ctr"/>
                      <a:r>
                        <a:rPr lang="en-US" altLang="zh-CN" sz="2400" dirty="0" smtClean="0"/>
                        <a:t>F</a:t>
                      </a:r>
                      <a:endParaRPr lang="zh-CN" altLang="en-US" sz="2400" dirty="0"/>
                    </a:p>
                  </a:txBody>
                  <a:tcPr/>
                </a:tc>
                <a:tc>
                  <a:txBody>
                    <a:bodyPr/>
                    <a:lstStyle/>
                    <a:p>
                      <a:pPr algn="ctr"/>
                      <a:r>
                        <a:rPr lang="en-US" altLang="zh-CN" sz="2400" dirty="0" smtClean="0"/>
                        <a:t>.A.C.F</a:t>
                      </a:r>
                      <a:endParaRPr lang="zh-CN" altLang="en-US" sz="2400" dirty="0"/>
                    </a:p>
                  </a:txBody>
                  <a:tcPr/>
                </a:tc>
                <a:extLst>
                  <a:ext uri="{0D108BD9-81ED-4DB2-BD59-A6C34878D82A}">
                    <a16:rowId xmlns:a16="http://schemas.microsoft.com/office/drawing/2014/main" val="1629217118"/>
                  </a:ext>
                </a:extLst>
              </a:tr>
            </a:tbl>
          </a:graphicData>
        </a:graphic>
      </p:graphicFrame>
    </p:spTree>
    <p:extLst>
      <p:ext uri="{BB962C8B-B14F-4D97-AF65-F5344CB8AC3E}">
        <p14:creationId xmlns:p14="http://schemas.microsoft.com/office/powerpoint/2010/main" val="696265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pPr eaLnBrk="1" hangingPunct="1">
              <a:defRPr/>
            </a:pPr>
            <a:r>
              <a:rPr lang="zh-CN" altLang="en-US" smtClean="0"/>
              <a:t>局部变量</a:t>
            </a:r>
          </a:p>
        </p:txBody>
      </p:sp>
      <p:sp>
        <p:nvSpPr>
          <p:cNvPr id="696323" name="Rectangle 3"/>
          <p:cNvSpPr>
            <a:spLocks noChangeArrowheads="1"/>
          </p:cNvSpPr>
          <p:nvPr/>
        </p:nvSpPr>
        <p:spPr bwMode="auto">
          <a:xfrm>
            <a:off x="1547813" y="1773238"/>
            <a:ext cx="6030912" cy="2736134"/>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dirty="0">
                <a:effectLst>
                  <a:outerShdw blurRad="38100" dist="38100" dir="2700000" algn="tl">
                    <a:srgbClr val="C0C0C0"/>
                  </a:outerShdw>
                </a:effectLst>
              </a:rPr>
              <a:t>declare  @find  </a:t>
            </a:r>
            <a:r>
              <a:rPr lang="en-US" altLang="zh-CN" sz="2800" dirty="0" err="1">
                <a:effectLst>
                  <a:outerShdw blurRad="38100" dist="38100" dir="2700000" algn="tl">
                    <a:srgbClr val="C0C0C0"/>
                  </a:outerShdw>
                </a:effectLst>
              </a:rPr>
              <a:t>varchar</a:t>
            </a:r>
            <a:r>
              <a:rPr lang="en-US" altLang="zh-CN" sz="2800" dirty="0">
                <a:effectLst>
                  <a:outerShdw blurRad="38100" dist="38100" dir="2700000" algn="tl">
                    <a:srgbClr val="C0C0C0"/>
                  </a:outerShdw>
                </a:effectLst>
              </a:rPr>
              <a:t>(10)</a:t>
            </a:r>
          </a:p>
          <a:p>
            <a:pPr marL="342900" indent="-342900" algn="just">
              <a:spcBef>
                <a:spcPct val="20000"/>
              </a:spcBef>
              <a:defRPr/>
            </a:pPr>
            <a:r>
              <a:rPr lang="en-US" altLang="zh-CN" sz="2800" dirty="0">
                <a:effectLst>
                  <a:outerShdw blurRad="38100" dist="38100" dir="2700000" algn="tl">
                    <a:srgbClr val="C0C0C0"/>
                  </a:outerShdw>
                </a:effectLst>
              </a:rPr>
              <a:t>set  @find = '</a:t>
            </a:r>
            <a:r>
              <a:rPr lang="zh-CN" altLang="en-US" sz="2800" dirty="0">
                <a:effectLst>
                  <a:outerShdw blurRad="38100" dist="38100" dir="2700000" algn="tl">
                    <a:srgbClr val="C0C0C0"/>
                  </a:outerShdw>
                </a:effectLst>
              </a:rPr>
              <a:t>张</a:t>
            </a:r>
            <a:r>
              <a:rPr lang="en-US" altLang="zh-CN" sz="2800" dirty="0">
                <a:effectLst>
                  <a:outerShdw blurRad="38100" dist="38100" dir="2700000" algn="tl">
                    <a:srgbClr val="C0C0C0"/>
                  </a:outerShdw>
                </a:effectLst>
              </a:rPr>
              <a:t>%'</a:t>
            </a:r>
          </a:p>
          <a:p>
            <a:pPr marL="342900" indent="-342900" algn="just">
              <a:spcBef>
                <a:spcPts val="1800"/>
              </a:spcBef>
              <a:defRPr/>
            </a:pPr>
            <a:r>
              <a:rPr lang="en-US" altLang="zh-CN" sz="2800" dirty="0">
                <a:effectLst>
                  <a:outerShdw blurRad="38100" dist="38100" dir="2700000" algn="tl">
                    <a:srgbClr val="C0C0C0"/>
                  </a:outerShdw>
                </a:effectLst>
              </a:rPr>
              <a:t>select		S#, SNAME, AGE</a:t>
            </a:r>
          </a:p>
          <a:p>
            <a:pPr marL="342900" indent="-342900" algn="just">
              <a:spcBef>
                <a:spcPct val="20000"/>
              </a:spcBef>
              <a:defRPr/>
            </a:pPr>
            <a:r>
              <a:rPr lang="en-US" altLang="zh-CN" sz="2800" dirty="0">
                <a:effectLst>
                  <a:outerShdw blurRad="38100" dist="38100" dir="2700000" algn="tl">
                    <a:srgbClr val="C0C0C0"/>
                  </a:outerShdw>
                </a:effectLst>
              </a:rPr>
              <a:t>from 		S</a:t>
            </a:r>
          </a:p>
          <a:p>
            <a:pPr marL="342900" indent="-342900" algn="just">
              <a:spcBef>
                <a:spcPct val="20000"/>
              </a:spcBef>
              <a:defRPr/>
            </a:pPr>
            <a:r>
              <a:rPr lang="en-US" altLang="zh-CN" sz="2800" dirty="0">
                <a:effectLst>
                  <a:outerShdw blurRad="38100" dist="38100" dir="2700000" algn="tl">
                    <a:srgbClr val="C0C0C0"/>
                  </a:outerShdw>
                </a:effectLst>
              </a:rPr>
              <a:t>where 	SNAME  like  @find</a:t>
            </a:r>
          </a:p>
        </p:txBody>
      </p:sp>
      <p:sp>
        <p:nvSpPr>
          <p:cNvPr id="696324" name="Rectangle 4"/>
          <p:cNvSpPr>
            <a:spLocks noChangeArrowheads="1"/>
          </p:cNvSpPr>
          <p:nvPr/>
        </p:nvSpPr>
        <p:spPr bwMode="auto">
          <a:xfrm>
            <a:off x="900113" y="5060950"/>
            <a:ext cx="7704137" cy="1031875"/>
          </a:xfrm>
          <a:prstGeom prst="rect">
            <a:avLst/>
          </a:prstGeom>
          <a:noFill/>
          <a:ln w="9525">
            <a:noFill/>
            <a:miter lim="800000"/>
            <a:headEnd/>
            <a:tailEnd/>
          </a:ln>
          <a:effectLst/>
        </p:spPr>
        <p:txBody>
          <a:bodyPr>
            <a:spAutoFit/>
            <a:flatTx/>
          </a:bodyPr>
          <a:lstStyle/>
          <a:p>
            <a:pPr marL="342900" indent="-342900" algn="just">
              <a:spcBef>
                <a:spcPct val="20000"/>
              </a:spcBef>
              <a:defRPr/>
            </a:pPr>
            <a:r>
              <a:rPr lang="en-US" altLang="zh-CN" sz="2800">
                <a:effectLst>
                  <a:outerShdw blurRad="38100" dist="38100" dir="2700000" algn="tl">
                    <a:srgbClr val="C0C0C0"/>
                  </a:outerShdw>
                </a:effectLst>
              </a:rPr>
              <a:t>declare  @rows  int</a:t>
            </a:r>
          </a:p>
          <a:p>
            <a:pPr marL="342900" indent="-342900" algn="just">
              <a:spcBef>
                <a:spcPct val="20000"/>
              </a:spcBef>
              <a:defRPr/>
            </a:pPr>
            <a:r>
              <a:rPr lang="en-US" altLang="zh-CN" sz="2800">
                <a:effectLst>
                  <a:outerShdw blurRad="38100" dist="38100" dir="2700000" algn="tl">
                    <a:srgbClr val="C0C0C0"/>
                  </a:outerShdw>
                </a:effectLst>
              </a:rPr>
              <a:t>set  @rows = ( select count(*)  from  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nvPr>
        </p:nvGraphicFramePr>
        <p:xfrm>
          <a:off x="683568" y="1096145"/>
          <a:ext cx="3456384" cy="1612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lang="zh-CN" altLang="en-US" dirty="0" smtClean="0"/>
              <a:t>层次结构的关系表示</a:t>
            </a:r>
            <a:r>
              <a:rPr lang="zh-CN" altLang="zh-CN" dirty="0" smtClean="0"/>
              <a:t>方式</a:t>
            </a:r>
            <a:r>
              <a:rPr lang="zh-CN" altLang="en-US" dirty="0" smtClean="0"/>
              <a:t>：</a:t>
            </a:r>
            <a:r>
              <a:rPr lang="zh-CN" altLang="zh-CN" sz="2800" dirty="0" smtClean="0"/>
              <a:t>嵌套</a:t>
            </a:r>
            <a:r>
              <a:rPr lang="zh-CN" altLang="zh-CN" sz="2800" dirty="0"/>
              <a:t>集合</a:t>
            </a:r>
            <a:endParaRPr lang="zh-CN" altLang="en-US" dirty="0"/>
          </a:p>
        </p:txBody>
      </p:sp>
      <p:graphicFrame>
        <p:nvGraphicFramePr>
          <p:cNvPr id="6" name="内容占位符 4"/>
          <p:cNvGraphicFramePr>
            <a:graphicFrameLocks/>
          </p:cNvGraphicFramePr>
          <p:nvPr>
            <p:extLst/>
          </p:nvPr>
        </p:nvGraphicFramePr>
        <p:xfrm>
          <a:off x="5098212" y="1196752"/>
          <a:ext cx="2858164" cy="13288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p:cNvGraphicFramePr/>
          <p:nvPr>
            <p:extLst/>
          </p:nvPr>
        </p:nvGraphicFramePr>
        <p:xfrm>
          <a:off x="5026204" y="1052736"/>
          <a:ext cx="3722260" cy="16470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TextBox 8"/>
          <p:cNvSpPr txBox="1"/>
          <p:nvPr/>
        </p:nvSpPr>
        <p:spPr>
          <a:xfrm>
            <a:off x="575557" y="2769844"/>
            <a:ext cx="7992888" cy="584775"/>
          </a:xfrm>
          <a:prstGeom prst="rect">
            <a:avLst/>
          </a:prstGeom>
          <a:noFill/>
        </p:spPr>
        <p:txBody>
          <a:bodyPr wrap="square" rtlCol="0">
            <a:spAutoFit/>
          </a:bodyPr>
          <a:lstStyle/>
          <a:p>
            <a:r>
              <a:rPr lang="en-US" altLang="zh-CN" sz="3200" dirty="0" err="1"/>
              <a:t>nested_net</a:t>
            </a:r>
            <a:r>
              <a:rPr lang="en-US" altLang="zh-CN" sz="3200" dirty="0"/>
              <a:t>(node, </a:t>
            </a:r>
            <a:r>
              <a:rPr lang="en-US" altLang="zh-CN" sz="3200" dirty="0" err="1"/>
              <a:t>left_value</a:t>
            </a:r>
            <a:r>
              <a:rPr lang="en-US" altLang="zh-CN" sz="3200" dirty="0"/>
              <a:t>, </a:t>
            </a:r>
            <a:r>
              <a:rPr lang="en-US" altLang="zh-CN" sz="3200" dirty="0" err="1"/>
              <a:t>right_value</a:t>
            </a:r>
            <a:r>
              <a:rPr lang="en-US" altLang="zh-CN" sz="3200" dirty="0" smtClean="0"/>
              <a:t>):</a:t>
            </a:r>
          </a:p>
        </p:txBody>
      </p:sp>
      <p:graphicFrame>
        <p:nvGraphicFramePr>
          <p:cNvPr id="8" name="表格 7"/>
          <p:cNvGraphicFramePr>
            <a:graphicFrameLocks noGrp="1"/>
          </p:cNvGraphicFramePr>
          <p:nvPr>
            <p:extLst/>
          </p:nvPr>
        </p:nvGraphicFramePr>
        <p:xfrm>
          <a:off x="1475656" y="3429000"/>
          <a:ext cx="6696744" cy="3024336"/>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3105652578"/>
                    </a:ext>
                  </a:extLst>
                </a:gridCol>
                <a:gridCol w="2232248">
                  <a:extLst>
                    <a:ext uri="{9D8B030D-6E8A-4147-A177-3AD203B41FA5}">
                      <a16:colId xmlns:a16="http://schemas.microsoft.com/office/drawing/2014/main" val="74934060"/>
                    </a:ext>
                  </a:extLst>
                </a:gridCol>
                <a:gridCol w="2232248">
                  <a:extLst>
                    <a:ext uri="{9D8B030D-6E8A-4147-A177-3AD203B41FA5}">
                      <a16:colId xmlns:a16="http://schemas.microsoft.com/office/drawing/2014/main" val="3144716400"/>
                    </a:ext>
                  </a:extLst>
                </a:gridCol>
              </a:tblGrid>
              <a:tr h="432048">
                <a:tc>
                  <a:txBody>
                    <a:bodyPr/>
                    <a:lstStyle/>
                    <a:p>
                      <a:pPr algn="ctr"/>
                      <a:r>
                        <a:rPr lang="en-US" altLang="zh-CN" sz="2000" dirty="0" smtClean="0"/>
                        <a:t>node</a:t>
                      </a:r>
                      <a:endParaRPr lang="zh-CN" altLang="en-US" sz="2000" dirty="0"/>
                    </a:p>
                  </a:txBody>
                  <a:tcPr/>
                </a:tc>
                <a:tc>
                  <a:txBody>
                    <a:bodyPr/>
                    <a:lstStyle/>
                    <a:p>
                      <a:pPr algn="ctr"/>
                      <a:r>
                        <a:rPr lang="en-US" altLang="zh-CN" sz="2000" dirty="0" err="1" smtClean="0"/>
                        <a:t>Left_value</a:t>
                      </a:r>
                      <a:endParaRPr lang="zh-CN" altLang="en-US" sz="2000" dirty="0"/>
                    </a:p>
                  </a:txBody>
                  <a:tcPr/>
                </a:tc>
                <a:tc>
                  <a:txBody>
                    <a:bodyPr/>
                    <a:lstStyle/>
                    <a:p>
                      <a:pPr algn="ctr"/>
                      <a:r>
                        <a:rPr lang="en-US" altLang="zh-CN" sz="2000" dirty="0" err="1" smtClean="0"/>
                        <a:t>Right_value</a:t>
                      </a:r>
                      <a:endParaRPr lang="zh-CN" altLang="en-US" sz="2000" dirty="0"/>
                    </a:p>
                  </a:txBody>
                  <a:tcPr/>
                </a:tc>
                <a:extLst>
                  <a:ext uri="{0D108BD9-81ED-4DB2-BD59-A6C34878D82A}">
                    <a16:rowId xmlns:a16="http://schemas.microsoft.com/office/drawing/2014/main" val="2518228100"/>
                  </a:ext>
                </a:extLst>
              </a:tr>
              <a:tr h="432048">
                <a:tc>
                  <a:txBody>
                    <a:bodyPr/>
                    <a:lstStyle/>
                    <a:p>
                      <a:pPr algn="ctr"/>
                      <a:r>
                        <a:rPr lang="en-US" altLang="zh-CN" sz="2000" dirty="0" smtClean="0"/>
                        <a:t>A</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12</a:t>
                      </a:r>
                      <a:endParaRPr lang="zh-CN" altLang="en-US" sz="2000" dirty="0"/>
                    </a:p>
                  </a:txBody>
                  <a:tcPr/>
                </a:tc>
                <a:extLst>
                  <a:ext uri="{0D108BD9-81ED-4DB2-BD59-A6C34878D82A}">
                    <a16:rowId xmlns:a16="http://schemas.microsoft.com/office/drawing/2014/main" val="77832776"/>
                  </a:ext>
                </a:extLst>
              </a:tr>
              <a:tr h="432048">
                <a:tc>
                  <a:txBody>
                    <a:bodyPr/>
                    <a:lstStyle/>
                    <a:p>
                      <a:pPr algn="ctr"/>
                      <a:r>
                        <a:rPr lang="en-US" altLang="zh-CN" sz="2000" dirty="0" smtClean="0"/>
                        <a:t>B</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7</a:t>
                      </a:r>
                      <a:endParaRPr lang="zh-CN" altLang="en-US" sz="2000" dirty="0"/>
                    </a:p>
                  </a:txBody>
                  <a:tcPr/>
                </a:tc>
                <a:extLst>
                  <a:ext uri="{0D108BD9-81ED-4DB2-BD59-A6C34878D82A}">
                    <a16:rowId xmlns:a16="http://schemas.microsoft.com/office/drawing/2014/main" val="3648190539"/>
                  </a:ext>
                </a:extLst>
              </a:tr>
              <a:tr h="432048">
                <a:tc>
                  <a:txBody>
                    <a:bodyPr/>
                    <a:lstStyle/>
                    <a:p>
                      <a:pPr algn="ctr"/>
                      <a:r>
                        <a:rPr lang="en-US" altLang="zh-CN" sz="2000" dirty="0" smtClean="0"/>
                        <a:t>C</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11</a:t>
                      </a:r>
                      <a:endParaRPr lang="zh-CN" altLang="en-US" sz="2000" dirty="0"/>
                    </a:p>
                  </a:txBody>
                  <a:tcPr/>
                </a:tc>
                <a:extLst>
                  <a:ext uri="{0D108BD9-81ED-4DB2-BD59-A6C34878D82A}">
                    <a16:rowId xmlns:a16="http://schemas.microsoft.com/office/drawing/2014/main" val="1125094244"/>
                  </a:ext>
                </a:extLst>
              </a:tr>
              <a:tr h="432048">
                <a:tc>
                  <a:txBody>
                    <a:bodyPr/>
                    <a:lstStyle/>
                    <a:p>
                      <a:pPr algn="ctr"/>
                      <a:r>
                        <a:rPr lang="en-US" altLang="zh-CN" sz="2000" dirty="0" smtClean="0"/>
                        <a:t>D</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extLst>
                  <a:ext uri="{0D108BD9-81ED-4DB2-BD59-A6C34878D82A}">
                    <a16:rowId xmlns:a16="http://schemas.microsoft.com/office/drawing/2014/main" val="419742611"/>
                  </a:ext>
                </a:extLst>
              </a:tr>
              <a:tr h="432048">
                <a:tc>
                  <a:txBody>
                    <a:bodyPr/>
                    <a:lstStyle/>
                    <a:p>
                      <a:pPr algn="ctr"/>
                      <a:r>
                        <a:rPr lang="en-US" altLang="zh-CN" sz="2000" dirty="0" smtClean="0"/>
                        <a:t>E</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extLst>
                  <a:ext uri="{0D108BD9-81ED-4DB2-BD59-A6C34878D82A}">
                    <a16:rowId xmlns:a16="http://schemas.microsoft.com/office/drawing/2014/main" val="22882853"/>
                  </a:ext>
                </a:extLst>
              </a:tr>
              <a:tr h="432048">
                <a:tc>
                  <a:txBody>
                    <a:bodyPr/>
                    <a:lstStyle/>
                    <a:p>
                      <a:pPr algn="ctr"/>
                      <a:r>
                        <a:rPr lang="en-US" altLang="zh-CN" sz="2000" dirty="0" smtClean="0"/>
                        <a:t>F</a:t>
                      </a:r>
                      <a:endParaRPr lang="zh-CN" altLang="en-US" sz="2000" dirty="0"/>
                    </a:p>
                  </a:txBody>
                  <a:tcPr/>
                </a:tc>
                <a:tc>
                  <a:txBody>
                    <a:bodyPr/>
                    <a:lstStyle/>
                    <a:p>
                      <a:pPr algn="ctr"/>
                      <a:r>
                        <a:rPr lang="en-US" altLang="zh-CN" sz="2000" dirty="0" smtClean="0"/>
                        <a:t>9</a:t>
                      </a:r>
                      <a:endParaRPr lang="zh-CN" altLang="en-US" sz="2000" dirty="0"/>
                    </a:p>
                  </a:txBody>
                  <a:tcPr/>
                </a:tc>
                <a:tc>
                  <a:txBody>
                    <a:bodyPr/>
                    <a:lstStyle/>
                    <a:p>
                      <a:pPr algn="ctr"/>
                      <a:r>
                        <a:rPr lang="en-US" altLang="zh-CN" sz="2000" dirty="0" smtClean="0"/>
                        <a:t>10</a:t>
                      </a:r>
                      <a:endParaRPr lang="zh-CN" altLang="en-US" sz="2000" dirty="0"/>
                    </a:p>
                  </a:txBody>
                  <a:tcPr/>
                </a:tc>
                <a:extLst>
                  <a:ext uri="{0D108BD9-81ED-4DB2-BD59-A6C34878D82A}">
                    <a16:rowId xmlns:a16="http://schemas.microsoft.com/office/drawing/2014/main" val="1629217118"/>
                  </a:ext>
                </a:extLst>
              </a:tr>
            </a:tbl>
          </a:graphicData>
        </a:graphic>
      </p:graphicFrame>
    </p:spTree>
    <p:extLst>
      <p:ext uri="{BB962C8B-B14F-4D97-AF65-F5344CB8AC3E}">
        <p14:creationId xmlns:p14="http://schemas.microsoft.com/office/powerpoint/2010/main" val="20866629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递归查询</a:t>
            </a:r>
            <a:r>
              <a:rPr lang="zh-CN" altLang="en-US" sz="3200" dirty="0" smtClean="0"/>
              <a:t>：</a:t>
            </a:r>
            <a:r>
              <a:rPr lang="en-US" altLang="zh-CN" sz="3200" dirty="0" smtClean="0"/>
              <a:t>Oracle</a:t>
            </a:r>
            <a:endParaRPr lang="zh-CN" altLang="en-US" dirty="0"/>
          </a:p>
        </p:txBody>
      </p:sp>
      <p:sp>
        <p:nvSpPr>
          <p:cNvPr id="3" name="内容占位符 2"/>
          <p:cNvSpPr>
            <a:spLocks noGrp="1"/>
          </p:cNvSpPr>
          <p:nvPr>
            <p:ph idx="1"/>
          </p:nvPr>
        </p:nvSpPr>
        <p:spPr>
          <a:xfrm>
            <a:off x="152400" y="980728"/>
            <a:ext cx="8802688" cy="720080"/>
          </a:xfrm>
        </p:spPr>
        <p:txBody>
          <a:bodyPr/>
          <a:lstStyle/>
          <a:p>
            <a:pPr marL="0" indent="0" algn="ctr">
              <a:buNone/>
              <a:defRPr/>
            </a:pPr>
            <a:r>
              <a:rPr lang="en-US" altLang="zh-CN" dirty="0" smtClean="0"/>
              <a:t>Connect By</a:t>
            </a:r>
            <a:endParaRPr lang="zh-CN" altLang="en-US" dirty="0"/>
          </a:p>
        </p:txBody>
      </p:sp>
      <p:sp>
        <p:nvSpPr>
          <p:cNvPr id="4" name="矩形 3"/>
          <p:cNvSpPr/>
          <p:nvPr/>
        </p:nvSpPr>
        <p:spPr>
          <a:xfrm>
            <a:off x="2627784" y="1844824"/>
            <a:ext cx="5040560" cy="3600986"/>
          </a:xfrm>
          <a:prstGeom prst="rect">
            <a:avLst/>
          </a:prstGeom>
        </p:spPr>
        <p:txBody>
          <a:bodyPr wrap="square">
            <a:spAutoFit/>
          </a:bodyPr>
          <a:lstStyle/>
          <a:p>
            <a:pPr marL="342900" indent="-342900" algn="l">
              <a:lnSpc>
                <a:spcPct val="150000"/>
              </a:lnSpc>
              <a:defRPr/>
            </a:pPr>
            <a:r>
              <a:rPr lang="en-US" altLang="zh-CN" sz="2400" dirty="0">
                <a:solidFill>
                  <a:srgbClr val="FF0000"/>
                </a:solidFill>
                <a:effectLst>
                  <a:outerShdw blurRad="38100" dist="38100" dir="2700000" algn="tl">
                    <a:srgbClr val="C0C0C0"/>
                  </a:outerShdw>
                </a:effectLst>
              </a:rPr>
              <a:t>Select  	part, subpart</a:t>
            </a:r>
          </a:p>
          <a:p>
            <a:pPr marL="342900" indent="-342900" algn="l">
              <a:lnSpc>
                <a:spcPct val="150000"/>
              </a:lnSpc>
              <a:defRPr/>
            </a:pPr>
            <a:r>
              <a:rPr lang="en-US" altLang="zh-CN" sz="2400" dirty="0">
                <a:solidFill>
                  <a:srgbClr val="FF0000"/>
                </a:solidFill>
                <a:effectLst>
                  <a:outerShdw blurRad="38100" dist="38100" dir="2700000" algn="tl">
                    <a:srgbClr val="C0C0C0"/>
                  </a:outerShdw>
                </a:effectLst>
              </a:rPr>
              <a:t>From 		</a:t>
            </a:r>
            <a:r>
              <a:rPr lang="en-US" altLang="zh-CN" sz="2400" dirty="0">
                <a:solidFill>
                  <a:srgbClr val="660033"/>
                </a:solidFill>
                <a:effectLst>
                  <a:outerShdw blurRad="38100" dist="38100" dir="2700000" algn="tl">
                    <a:srgbClr val="C0C0C0"/>
                  </a:outerShdw>
                </a:effectLst>
              </a:rPr>
              <a:t>Components</a:t>
            </a:r>
          </a:p>
          <a:p>
            <a:pPr marL="342900" indent="-342900" algn="l">
              <a:lnSpc>
                <a:spcPct val="150000"/>
              </a:lnSpc>
              <a:defRPr/>
            </a:pPr>
            <a:r>
              <a:rPr lang="en-US" altLang="zh-CN" sz="2400" dirty="0">
                <a:solidFill>
                  <a:srgbClr val="FF0000"/>
                </a:solidFill>
                <a:effectLst>
                  <a:outerShdw blurRad="38100" dist="38100" dir="2700000" algn="tl">
                    <a:srgbClr val="C0C0C0"/>
                  </a:outerShdw>
                </a:effectLst>
              </a:rPr>
              <a:t>Start with </a:t>
            </a:r>
            <a:r>
              <a:rPr lang="en-US" altLang="zh-CN" sz="2400" dirty="0">
                <a:solidFill>
                  <a:srgbClr val="660033"/>
                </a:solidFill>
                <a:effectLst>
                  <a:outerShdw blurRad="38100" dist="38100" dir="2700000" algn="tl">
                    <a:srgbClr val="C0C0C0"/>
                  </a:outerShdw>
                </a:effectLst>
              </a:rPr>
              <a:t>	part = ‘</a:t>
            </a:r>
            <a:r>
              <a:rPr lang="en-US" altLang="zh-CN" sz="2400" dirty="0" err="1">
                <a:solidFill>
                  <a:srgbClr val="660033"/>
                </a:solidFill>
                <a:effectLst>
                  <a:outerShdw blurRad="38100" dist="38100" dir="2700000" algn="tl">
                    <a:srgbClr val="C0C0C0"/>
                  </a:outerShdw>
                </a:effectLst>
              </a:rPr>
              <a:t>trike</a:t>
            </a:r>
            <a:r>
              <a:rPr lang="en-US" altLang="zh-CN" sz="2400" dirty="0">
                <a:solidFill>
                  <a:srgbClr val="660033"/>
                </a:solidFill>
                <a:effectLst>
                  <a:outerShdw blurRad="38100" dist="38100" dir="2700000" algn="tl">
                    <a:srgbClr val="C0C0C0"/>
                  </a:outerShdw>
                </a:effectLst>
              </a:rPr>
              <a:t>’</a:t>
            </a:r>
          </a:p>
          <a:p>
            <a:pPr marL="342900" indent="-342900" algn="l">
              <a:lnSpc>
                <a:spcPct val="150000"/>
              </a:lnSpc>
              <a:defRPr/>
            </a:pPr>
            <a:r>
              <a:rPr lang="en-US" altLang="zh-CN" sz="2400" dirty="0">
                <a:solidFill>
                  <a:srgbClr val="FF0000"/>
                </a:solidFill>
                <a:effectLst>
                  <a:outerShdw blurRad="38100" dist="38100" dir="2700000" algn="tl">
                    <a:srgbClr val="C0C0C0"/>
                  </a:outerShdw>
                </a:effectLst>
              </a:rPr>
              <a:t>Connect by   	prior </a:t>
            </a:r>
            <a:r>
              <a:rPr lang="en-US" altLang="zh-CN" sz="2400" dirty="0" err="1" smtClean="0">
                <a:solidFill>
                  <a:srgbClr val="660033"/>
                </a:solidFill>
                <a:effectLst>
                  <a:outerShdw blurRad="38100" dist="38100" dir="2700000" algn="tl">
                    <a:srgbClr val="C0C0C0"/>
                  </a:outerShdw>
                </a:effectLst>
              </a:rPr>
              <a:t>subart</a:t>
            </a:r>
            <a:r>
              <a:rPr lang="en-US" altLang="zh-CN" sz="2400" dirty="0" smtClean="0">
                <a:solidFill>
                  <a:srgbClr val="660033"/>
                </a:solidFill>
                <a:effectLst>
                  <a:outerShdw blurRad="38100" dist="38100" dir="2700000" algn="tl">
                    <a:srgbClr val="C0C0C0"/>
                  </a:outerShdw>
                </a:effectLst>
              </a:rPr>
              <a:t> </a:t>
            </a:r>
            <a:r>
              <a:rPr lang="en-US" altLang="zh-CN" sz="2400" dirty="0">
                <a:solidFill>
                  <a:srgbClr val="660033"/>
                </a:solidFill>
                <a:effectLst>
                  <a:outerShdw blurRad="38100" dist="38100" dir="2700000" algn="tl">
                    <a:srgbClr val="C0C0C0"/>
                  </a:outerShdw>
                </a:effectLst>
              </a:rPr>
              <a:t>= </a:t>
            </a:r>
            <a:r>
              <a:rPr lang="en-US" altLang="zh-CN" sz="2400" dirty="0" smtClean="0">
                <a:solidFill>
                  <a:srgbClr val="660033"/>
                </a:solidFill>
                <a:effectLst>
                  <a:outerShdw blurRad="38100" dist="38100" dir="2700000" algn="tl">
                    <a:srgbClr val="C0C0C0"/>
                  </a:outerShdw>
                </a:effectLst>
              </a:rPr>
              <a:t>part</a:t>
            </a:r>
          </a:p>
          <a:p>
            <a:pPr marL="342900" indent="-342900" algn="l">
              <a:lnSpc>
                <a:spcPct val="150000"/>
              </a:lnSpc>
              <a:defRPr/>
            </a:pPr>
            <a:r>
              <a:rPr lang="en-US" altLang="zh-CN" sz="2400" dirty="0" smtClean="0">
                <a:solidFill>
                  <a:srgbClr val="660033"/>
                </a:solidFill>
                <a:effectLst>
                  <a:outerShdw blurRad="38100" dist="38100" dir="2700000" algn="tl">
                    <a:srgbClr val="C0C0C0"/>
                  </a:outerShdw>
                </a:effectLst>
              </a:rPr>
              <a:t>(</a:t>
            </a:r>
            <a:r>
              <a:rPr lang="zh-CN" altLang="en-US" sz="2400" dirty="0" smtClean="0">
                <a:solidFill>
                  <a:srgbClr val="660033"/>
                </a:solidFill>
                <a:effectLst>
                  <a:outerShdw blurRad="38100" dist="38100" dir="2700000" algn="tl">
                    <a:srgbClr val="C0C0C0"/>
                  </a:outerShdw>
                </a:effectLst>
              </a:rPr>
              <a:t>上一条的</a:t>
            </a:r>
            <a:r>
              <a:rPr lang="en-US" altLang="zh-CN" sz="2400" dirty="0" smtClean="0">
                <a:solidFill>
                  <a:srgbClr val="660033"/>
                </a:solidFill>
                <a:effectLst>
                  <a:outerShdw blurRad="38100" dist="38100" dir="2700000" algn="tl">
                    <a:srgbClr val="C0C0C0"/>
                  </a:outerShdw>
                </a:effectLst>
              </a:rPr>
              <a:t>subpart</a:t>
            </a:r>
            <a:r>
              <a:rPr lang="zh-CN" altLang="en-US" sz="2400" dirty="0" smtClean="0">
                <a:solidFill>
                  <a:srgbClr val="660033"/>
                </a:solidFill>
                <a:effectLst>
                  <a:outerShdw blurRad="38100" dist="38100" dir="2700000" algn="tl">
                    <a:srgbClr val="C0C0C0"/>
                  </a:outerShdw>
                </a:effectLst>
              </a:rPr>
              <a:t>是本</a:t>
            </a:r>
            <a:r>
              <a:rPr lang="zh-CN" altLang="en-US" sz="2400" smtClean="0">
                <a:solidFill>
                  <a:srgbClr val="660033"/>
                </a:solidFill>
                <a:effectLst>
                  <a:outerShdw blurRad="38100" dist="38100" dir="2700000" algn="tl">
                    <a:srgbClr val="C0C0C0"/>
                  </a:outerShdw>
                </a:effectLst>
              </a:rPr>
              <a:t>条的</a:t>
            </a:r>
            <a:r>
              <a:rPr lang="en-US" altLang="zh-CN" sz="2400" smtClean="0">
                <a:solidFill>
                  <a:srgbClr val="660033"/>
                </a:solidFill>
                <a:effectLst>
                  <a:outerShdw blurRad="38100" dist="38100" dir="2700000" algn="tl">
                    <a:srgbClr val="C0C0C0"/>
                  </a:outerShdw>
                </a:effectLst>
              </a:rPr>
              <a:t>part</a:t>
            </a:r>
            <a:r>
              <a:rPr lang="en-US" altLang="zh-CN" sz="2400" dirty="0">
                <a:solidFill>
                  <a:srgbClr val="660033"/>
                </a:solidFill>
                <a:effectLst>
                  <a:outerShdw blurRad="38100" dist="38100" dir="2700000" algn="tl">
                    <a:srgbClr val="C0C0C0"/>
                  </a:outerShdw>
                </a:effectLst>
              </a:rPr>
              <a:t>)</a:t>
            </a:r>
            <a:endParaRPr lang="zh-CN" altLang="en-US" dirty="0"/>
          </a:p>
        </p:txBody>
      </p:sp>
    </p:spTree>
    <p:extLst>
      <p:ext uri="{BB962C8B-B14F-4D97-AF65-F5344CB8AC3E}">
        <p14:creationId xmlns:p14="http://schemas.microsoft.com/office/powerpoint/2010/main" val="11241233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递归查询：</a:t>
            </a:r>
            <a:r>
              <a:rPr lang="en-US" altLang="zh-CN" sz="3200" dirty="0" smtClean="0"/>
              <a:t>SQL Server</a:t>
            </a:r>
            <a:endParaRPr lang="zh-CN" altLang="en-US" dirty="0"/>
          </a:p>
        </p:txBody>
      </p:sp>
      <p:sp>
        <p:nvSpPr>
          <p:cNvPr id="4" name="矩形 3"/>
          <p:cNvSpPr/>
          <p:nvPr/>
        </p:nvSpPr>
        <p:spPr>
          <a:xfrm>
            <a:off x="500063" y="1143000"/>
            <a:ext cx="8143875" cy="5478463"/>
          </a:xfrm>
          <a:prstGeom prst="rect">
            <a:avLst/>
          </a:prstGeom>
        </p:spPr>
        <p:txBody>
          <a:bodyPr>
            <a:spAutoFit/>
          </a:bodyPr>
          <a:lstStyle/>
          <a:p>
            <a:pPr algn="just">
              <a:defRPr/>
            </a:pPr>
            <a:r>
              <a:rPr lang="en-US" altLang="zh-CN" dirty="0">
                <a:solidFill>
                  <a:srgbClr val="0000FF"/>
                </a:solidFill>
              </a:rPr>
              <a:t>WITH  </a:t>
            </a:r>
            <a:r>
              <a:rPr lang="en-US" altLang="zh-CN" dirty="0" err="1">
                <a:solidFill>
                  <a:srgbClr val="0000FF"/>
                </a:solidFill>
              </a:rPr>
              <a:t>RecursiveCTE</a:t>
            </a:r>
            <a:endParaRPr lang="en-US" altLang="zh-CN" dirty="0">
              <a:solidFill>
                <a:srgbClr val="0000FF"/>
              </a:solidFill>
            </a:endParaRPr>
          </a:p>
          <a:p>
            <a:pPr algn="just">
              <a:defRPr/>
            </a:pPr>
            <a:r>
              <a:rPr lang="en-US" altLang="zh-CN" dirty="0">
                <a:solidFill>
                  <a:srgbClr val="0000FF"/>
                </a:solidFill>
              </a:rPr>
              <a:t>AS</a:t>
            </a:r>
          </a:p>
          <a:p>
            <a:pPr algn="just">
              <a:defRPr/>
            </a:pPr>
            <a:r>
              <a:rPr lang="en-US" altLang="zh-CN" dirty="0">
                <a:solidFill>
                  <a:srgbClr val="0000FF"/>
                </a:solidFill>
              </a:rPr>
              <a:t>(</a:t>
            </a:r>
          </a:p>
          <a:p>
            <a:pPr algn="just">
              <a:defRPr/>
            </a:pPr>
            <a:r>
              <a:rPr lang="en-US" altLang="zh-CN" dirty="0">
                <a:solidFill>
                  <a:srgbClr val="0000FF"/>
                </a:solidFill>
              </a:rPr>
              <a:t>SELECT </a:t>
            </a:r>
          </a:p>
          <a:p>
            <a:pPr algn="just">
              <a:defRPr/>
            </a:pPr>
            <a:r>
              <a:rPr lang="en-US" altLang="zh-CN" dirty="0">
                <a:solidFill>
                  <a:srgbClr val="0000FF"/>
                </a:solidFill>
              </a:rPr>
              <a:t>FROM </a:t>
            </a:r>
            <a:r>
              <a:rPr lang="en-US" altLang="zh-CN" dirty="0" err="1">
                <a:solidFill>
                  <a:srgbClr val="0000FF"/>
                </a:solidFill>
              </a:rPr>
              <a:t>BaseTable</a:t>
            </a:r>
            <a:endParaRPr lang="en-US" altLang="zh-CN" dirty="0">
              <a:solidFill>
                <a:srgbClr val="0000FF"/>
              </a:solidFill>
            </a:endParaRPr>
          </a:p>
          <a:p>
            <a:pPr algn="just">
              <a:defRPr/>
            </a:pPr>
            <a:endParaRPr lang="en-US" altLang="zh-CN" dirty="0">
              <a:solidFill>
                <a:srgbClr val="0000FF"/>
              </a:solidFill>
            </a:endParaRPr>
          </a:p>
          <a:p>
            <a:pPr algn="just">
              <a:defRPr/>
            </a:pPr>
            <a:r>
              <a:rPr lang="en-US" altLang="zh-CN" dirty="0">
                <a:solidFill>
                  <a:srgbClr val="FF0000"/>
                </a:solidFill>
              </a:rPr>
              <a:t>UNION ALL</a:t>
            </a:r>
          </a:p>
          <a:p>
            <a:pPr algn="just">
              <a:defRPr/>
            </a:pPr>
            <a:endParaRPr lang="en-US" altLang="zh-CN" dirty="0">
              <a:solidFill>
                <a:srgbClr val="0000FF"/>
              </a:solidFill>
            </a:endParaRPr>
          </a:p>
          <a:p>
            <a:pPr algn="just">
              <a:defRPr/>
            </a:pPr>
            <a:r>
              <a:rPr lang="en-US" altLang="zh-CN" dirty="0">
                <a:solidFill>
                  <a:srgbClr val="0000FF"/>
                </a:solidFill>
              </a:rPr>
              <a:t>SELECT </a:t>
            </a:r>
          </a:p>
          <a:p>
            <a:pPr algn="just">
              <a:defRPr/>
            </a:pPr>
            <a:r>
              <a:rPr lang="en-US" altLang="zh-CN" dirty="0">
                <a:solidFill>
                  <a:srgbClr val="0000FF"/>
                </a:solidFill>
              </a:rPr>
              <a:t>FROM </a:t>
            </a:r>
            <a:r>
              <a:rPr lang="en-US" altLang="zh-CN" dirty="0" err="1">
                <a:solidFill>
                  <a:srgbClr val="0000FF"/>
                </a:solidFill>
              </a:rPr>
              <a:t>RecursiveCTE</a:t>
            </a:r>
            <a:r>
              <a:rPr lang="en-US" altLang="zh-CN" dirty="0">
                <a:solidFill>
                  <a:srgbClr val="0000FF"/>
                </a:solidFill>
              </a:rPr>
              <a:t> </a:t>
            </a:r>
          </a:p>
          <a:p>
            <a:pPr algn="just">
              <a:defRPr/>
            </a:pPr>
            <a:r>
              <a:rPr lang="en-US" altLang="zh-CN" dirty="0">
                <a:solidFill>
                  <a:srgbClr val="0000FF"/>
                </a:solidFill>
              </a:rPr>
              <a:t>)</a:t>
            </a:r>
          </a:p>
          <a:p>
            <a:pPr algn="just">
              <a:defRPr/>
            </a:pPr>
            <a:r>
              <a:rPr lang="en-US" altLang="zh-CN" dirty="0">
                <a:solidFill>
                  <a:srgbClr val="0000FF"/>
                </a:solidFill>
              </a:rPr>
              <a:t>SELECT * FROM </a:t>
            </a:r>
            <a:r>
              <a:rPr lang="en-US" altLang="zh-CN" dirty="0" err="1">
                <a:solidFill>
                  <a:srgbClr val="0000FF"/>
                </a:solidFill>
              </a:rPr>
              <a:t>RecursiveCTE</a:t>
            </a:r>
            <a:r>
              <a:rPr lang="en-US" altLang="zh-CN" dirty="0">
                <a:solidFill>
                  <a:srgbClr val="0000FF"/>
                </a:solidFill>
              </a:rPr>
              <a:t>;</a:t>
            </a:r>
            <a:endParaRPr lang="zh-CN" altLang="en-US" dirty="0">
              <a:solidFill>
                <a:srgbClr val="0000FF"/>
              </a:solidFill>
            </a:endParaRPr>
          </a:p>
        </p:txBody>
      </p:sp>
      <p:sp>
        <p:nvSpPr>
          <p:cNvPr id="5" name="圆角矩形标注 4"/>
          <p:cNvSpPr/>
          <p:nvPr/>
        </p:nvSpPr>
        <p:spPr bwMode="auto">
          <a:xfrm>
            <a:off x="3714744" y="2214554"/>
            <a:ext cx="2857520" cy="1000132"/>
          </a:xfrm>
          <a:prstGeom prst="wedgeRoundRectCallout">
            <a:avLst>
              <a:gd name="adj1" fmla="val -80215"/>
              <a:gd name="adj2" fmla="val 2948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triangle" w="med" len="med"/>
          </a:ln>
          <a:effectLst>
            <a:outerShdw blurRad="50800" dist="50800" dir="5400000" algn="ctr" rotWithShape="0">
              <a:schemeClr val="accent2">
                <a:lumMod val="40000"/>
                <a:lumOff val="60000"/>
              </a:schemeClr>
            </a:outerShdw>
          </a:effectLst>
          <a:scene3d>
            <a:camera prst="legacyObliqueTopRight"/>
            <a:lightRig rig="legacyFlat3" dir="b"/>
          </a:scene3d>
          <a:sp3d extrusionH="349250" prstMaterial="legacyMatte">
            <a:bevelT w="0" h="0" prst="angle"/>
            <a:bevelB w="0" h="0" prst="angle"/>
            <a:extrusionClr>
              <a:schemeClr val="accent2">
                <a:lumMod val="60000"/>
                <a:lumOff val="40000"/>
              </a:schemeClr>
            </a:extrusionClr>
          </a:sp3d>
        </p:spPr>
        <p:txBody>
          <a:bodyPr/>
          <a:lstStyle/>
          <a:p>
            <a:pPr marL="342900" indent="-342900">
              <a:defRPr/>
            </a:pPr>
            <a:r>
              <a:rPr lang="zh-CN" altLang="en-US" sz="2400" dirty="0">
                <a:latin typeface="华文新魏" pitchFamily="2" charset="-122"/>
                <a:ea typeface="华文新魏" pitchFamily="2" charset="-122"/>
              </a:rPr>
              <a:t>定位点成员</a:t>
            </a:r>
            <a:endParaRPr lang="en-US" altLang="zh-CN" sz="2400" dirty="0">
              <a:latin typeface="华文新魏" pitchFamily="2" charset="-122"/>
              <a:ea typeface="华文新魏" pitchFamily="2" charset="-122"/>
            </a:endParaRPr>
          </a:p>
          <a:p>
            <a:pPr marL="342900" indent="-342900">
              <a:defRPr/>
            </a:pPr>
            <a:r>
              <a:rPr lang="en-US" altLang="zh-CN" sz="2400" dirty="0">
                <a:latin typeface="华文新魏" pitchFamily="2" charset="-122"/>
                <a:ea typeface="华文新魏" pitchFamily="2" charset="-122"/>
              </a:rPr>
              <a:t>Anchor Member</a:t>
            </a:r>
            <a:endParaRPr lang="zh-CN" altLang="en-US" sz="2400" dirty="0">
              <a:latin typeface="华文新魏" pitchFamily="2" charset="-122"/>
              <a:ea typeface="华文新魏" pitchFamily="2" charset="-122"/>
            </a:endParaRPr>
          </a:p>
        </p:txBody>
      </p:sp>
      <p:sp>
        <p:nvSpPr>
          <p:cNvPr id="6" name="圆角矩形标注 5"/>
          <p:cNvSpPr/>
          <p:nvPr/>
        </p:nvSpPr>
        <p:spPr bwMode="auto">
          <a:xfrm>
            <a:off x="4000496" y="4286256"/>
            <a:ext cx="2857520" cy="1000132"/>
          </a:xfrm>
          <a:prstGeom prst="wedgeRoundRectCallout">
            <a:avLst>
              <a:gd name="adj1" fmla="val -80215"/>
              <a:gd name="adj2" fmla="val 2948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triangle" w="med" len="med"/>
          </a:ln>
          <a:effectLst>
            <a:outerShdw blurRad="50800" dist="50800" dir="5400000" algn="ctr" rotWithShape="0">
              <a:schemeClr val="accent2">
                <a:lumMod val="40000"/>
                <a:lumOff val="60000"/>
              </a:schemeClr>
            </a:outerShdw>
          </a:effectLst>
          <a:scene3d>
            <a:camera prst="legacyObliqueTopRight"/>
            <a:lightRig rig="legacyFlat3" dir="b"/>
          </a:scene3d>
          <a:sp3d extrusionH="349250" prstMaterial="legacyMatte">
            <a:bevelT w="0" h="0" prst="angle"/>
            <a:bevelB w="0" h="0" prst="angle"/>
            <a:extrusionClr>
              <a:schemeClr val="accent2">
                <a:lumMod val="60000"/>
                <a:lumOff val="40000"/>
              </a:schemeClr>
            </a:extrusionClr>
          </a:sp3d>
        </p:spPr>
        <p:txBody>
          <a:bodyPr/>
          <a:lstStyle/>
          <a:p>
            <a:pPr marL="342900" indent="-342900">
              <a:defRPr/>
            </a:pPr>
            <a:r>
              <a:rPr lang="zh-CN" altLang="en-US" sz="2400" dirty="0">
                <a:latin typeface="华文新魏" pitchFamily="2" charset="-122"/>
                <a:ea typeface="华文新魏" pitchFamily="2" charset="-122"/>
              </a:rPr>
              <a:t>递归成员</a:t>
            </a:r>
            <a:endParaRPr lang="en-US" altLang="zh-CN" sz="2400" dirty="0">
              <a:latin typeface="华文新魏" pitchFamily="2" charset="-122"/>
              <a:ea typeface="华文新魏" pitchFamily="2" charset="-122"/>
            </a:endParaRPr>
          </a:p>
          <a:p>
            <a:pPr marL="342900" indent="-342900">
              <a:defRPr/>
            </a:pPr>
            <a:r>
              <a:rPr lang="en-US" altLang="zh-CN" sz="2400" dirty="0">
                <a:latin typeface="华文新魏" pitchFamily="2" charset="-122"/>
                <a:ea typeface="华文新魏" pitchFamily="2" charset="-122"/>
              </a:rPr>
              <a:t>Recursive Member</a:t>
            </a:r>
            <a:endParaRPr lang="zh-CN" altLang="en-US" sz="2400" dirty="0">
              <a:latin typeface="华文新魏" pitchFamily="2" charset="-122"/>
              <a:ea typeface="华文新魏" pitchFamily="2" charset="-122"/>
            </a:endParaRPr>
          </a:p>
        </p:txBody>
      </p:sp>
    </p:spTree>
    <p:extLst>
      <p:ext uri="{BB962C8B-B14F-4D97-AF65-F5344CB8AC3E}">
        <p14:creationId xmlns:p14="http://schemas.microsoft.com/office/powerpoint/2010/main" val="3563365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p:txBody>
          <a:bodyPr/>
          <a:lstStyle/>
          <a:p>
            <a:pPr eaLnBrk="1" hangingPunct="1">
              <a:defRPr/>
            </a:pPr>
            <a:r>
              <a:rPr lang="zh-CN" altLang="en-US" dirty="0" smtClean="0"/>
              <a:t>递归查询：</a:t>
            </a:r>
            <a:r>
              <a:rPr lang="en-US" altLang="zh-CN" sz="3200" dirty="0" smtClean="0"/>
              <a:t> SQL Server</a:t>
            </a:r>
            <a:endParaRPr lang="zh-CN" altLang="en-US" dirty="0" smtClean="0"/>
          </a:p>
        </p:txBody>
      </p:sp>
      <p:sp>
        <p:nvSpPr>
          <p:cNvPr id="1040387" name="Text Box 3"/>
          <p:cNvSpPr txBox="1">
            <a:spLocks noChangeArrowheads="1"/>
          </p:cNvSpPr>
          <p:nvPr/>
        </p:nvSpPr>
        <p:spPr bwMode="auto">
          <a:xfrm>
            <a:off x="1471613" y="1343665"/>
            <a:ext cx="5747086" cy="4893647"/>
          </a:xfrm>
          <a:prstGeom prst="rect">
            <a:avLst/>
          </a:prstGeom>
          <a:noFill/>
          <a:ln w="9525" algn="ctr">
            <a:noFill/>
            <a:miter lim="800000"/>
            <a:headEnd/>
            <a:tailEnd/>
          </a:ln>
          <a:effectLst/>
        </p:spPr>
        <p:txBody>
          <a:bodyPr wrap="none">
            <a:spAutoFit/>
            <a:flatTx/>
          </a:bodyPr>
          <a:lstStyle/>
          <a:p>
            <a:pPr marL="342900" indent="-342900" algn="l">
              <a:defRPr/>
            </a:pPr>
            <a:r>
              <a:rPr lang="en-US" altLang="zh-CN" sz="2400" dirty="0">
                <a:effectLst>
                  <a:outerShdw blurRad="38100" dist="38100" dir="2700000" algn="tl">
                    <a:srgbClr val="C0C0C0"/>
                  </a:outerShdw>
                </a:effectLst>
              </a:rPr>
              <a:t>with </a:t>
            </a:r>
            <a:r>
              <a:rPr lang="en-US" altLang="zh-CN" sz="2400" dirty="0" smtClean="0">
                <a:solidFill>
                  <a:srgbClr val="660033"/>
                </a:solidFill>
                <a:effectLst>
                  <a:outerShdw blurRad="38100" dist="38100" dir="2700000" algn="tl">
                    <a:srgbClr val="C0C0C0"/>
                  </a:outerShdw>
                </a:effectLst>
              </a:rPr>
              <a:t>Components(part</a:t>
            </a:r>
            <a:r>
              <a:rPr lang="en-US" altLang="zh-CN" sz="2400" dirty="0">
                <a:solidFill>
                  <a:srgbClr val="660033"/>
                </a:solidFill>
                <a:effectLst>
                  <a:outerShdw blurRad="38100" dist="38100" dir="2700000" algn="tl">
                    <a:srgbClr val="C0C0C0"/>
                  </a:outerShdw>
                </a:effectLst>
              </a:rPr>
              <a:t>, subpart)</a:t>
            </a:r>
            <a:r>
              <a:rPr lang="en-US" altLang="zh-CN" sz="2400" dirty="0">
                <a:effectLst>
                  <a:outerShdw blurRad="38100" dist="38100" dir="2700000" algn="tl">
                    <a:srgbClr val="C0C0C0"/>
                  </a:outerShdw>
                </a:effectLst>
              </a:rPr>
              <a:t> as</a:t>
            </a:r>
          </a:p>
          <a:p>
            <a:pPr marL="342900" indent="-342900" algn="l">
              <a:defRPr/>
            </a:pPr>
            <a:r>
              <a:rPr lang="en-US" altLang="zh-CN" sz="2400" dirty="0">
                <a:effectLst>
                  <a:outerShdw blurRad="38100" dist="38100" dir="2700000" algn="tl">
                    <a:srgbClr val="C0C0C0"/>
                  </a:outerShdw>
                </a:effectLst>
              </a:rPr>
              <a:t>	</a:t>
            </a:r>
            <a:r>
              <a:rPr lang="en-US" altLang="zh-CN" sz="2400" dirty="0">
                <a:solidFill>
                  <a:srgbClr val="660033"/>
                </a:solidFill>
                <a:effectLst>
                  <a:outerShdw blurRad="38100" dist="38100" dir="2700000" algn="tl">
                    <a:srgbClr val="C0C0C0"/>
                  </a:outerShdw>
                </a:effectLst>
              </a:rPr>
              <a:t>(</a:t>
            </a:r>
            <a:r>
              <a:rPr lang="en-US" altLang="zh-CN" sz="2400" dirty="0">
                <a:effectLst>
                  <a:outerShdw blurRad="38100" dist="38100" dir="2700000" algn="tl">
                    <a:srgbClr val="C0C0C0"/>
                  </a:outerShdw>
                </a:effectLst>
              </a:rPr>
              <a:t>select 	</a:t>
            </a:r>
            <a:r>
              <a:rPr lang="en-US" altLang="zh-CN" sz="2400" dirty="0">
                <a:solidFill>
                  <a:srgbClr val="660033"/>
                </a:solidFill>
                <a:effectLst>
                  <a:outerShdw blurRad="38100" dist="38100" dir="2700000" algn="tl">
                    <a:srgbClr val="C0C0C0"/>
                  </a:outerShdw>
                </a:effectLst>
              </a:rPr>
              <a:t>part, subpart</a:t>
            </a:r>
          </a:p>
          <a:p>
            <a:pPr marL="342900" indent="-342900" algn="l">
              <a:defRPr/>
            </a:pPr>
            <a:r>
              <a:rPr lang="en-US" altLang="zh-CN" sz="2400" dirty="0">
                <a:effectLst>
                  <a:outerShdw blurRad="38100" dist="38100" dir="2700000" algn="tl">
                    <a:srgbClr val="C0C0C0"/>
                  </a:outerShdw>
                </a:effectLst>
              </a:rPr>
              <a:t>	from 	</a:t>
            </a:r>
            <a:r>
              <a:rPr lang="en-US" altLang="zh-CN" sz="2400" dirty="0" smtClean="0">
                <a:solidFill>
                  <a:srgbClr val="660033"/>
                </a:solidFill>
                <a:effectLst>
                  <a:outerShdw blurRad="38100" dist="38100" dir="2700000" algn="tl">
                    <a:srgbClr val="C0C0C0"/>
                  </a:outerShdw>
                </a:effectLst>
              </a:rPr>
              <a:t>Assembly</a:t>
            </a:r>
            <a:endParaRPr lang="en-US" altLang="zh-CN" sz="2400" dirty="0">
              <a:solidFill>
                <a:srgbClr val="660033"/>
              </a:solidFill>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	</a:t>
            </a:r>
            <a:r>
              <a:rPr lang="en-US" altLang="zh-CN" sz="2400" dirty="0" smtClean="0">
                <a:effectLst>
                  <a:outerShdw blurRad="38100" dist="38100" dir="2700000" algn="tl">
                    <a:srgbClr val="C0C0C0"/>
                  </a:outerShdw>
                </a:effectLst>
              </a:rPr>
              <a:t>union all</a:t>
            </a:r>
            <a:endParaRPr lang="en-US" altLang="zh-CN" sz="2400" dirty="0">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	</a:t>
            </a:r>
            <a:r>
              <a:rPr lang="en-US" altLang="zh-CN" sz="2400" dirty="0" smtClean="0">
                <a:effectLst>
                  <a:outerShdw blurRad="38100" dist="38100" dir="2700000" algn="tl">
                    <a:srgbClr val="C0C0C0"/>
                  </a:outerShdw>
                </a:effectLst>
              </a:rPr>
              <a:t>select</a:t>
            </a:r>
            <a:r>
              <a:rPr lang="en-US" altLang="zh-CN" sz="2400" dirty="0">
                <a:effectLst>
                  <a:outerShdw blurRad="38100" dist="38100" dir="2700000" algn="tl">
                    <a:srgbClr val="C0C0C0"/>
                  </a:outerShdw>
                </a:effectLst>
              </a:rPr>
              <a:t>	</a:t>
            </a:r>
            <a:r>
              <a:rPr lang="en-US" altLang="zh-CN" sz="2400" dirty="0" err="1">
                <a:solidFill>
                  <a:srgbClr val="660033"/>
                </a:solidFill>
                <a:effectLst>
                  <a:outerShdw blurRad="38100" dist="38100" dir="2700000" algn="tl">
                    <a:srgbClr val="C0C0C0"/>
                  </a:outerShdw>
                </a:effectLst>
              </a:rPr>
              <a:t>A.part</a:t>
            </a:r>
            <a:r>
              <a:rPr lang="en-US" altLang="zh-CN" sz="2400" dirty="0">
                <a:solidFill>
                  <a:srgbClr val="660033"/>
                </a:solidFill>
                <a:effectLst>
                  <a:outerShdw blurRad="38100" dist="38100" dir="2700000" algn="tl">
                    <a:srgbClr val="C0C0C0"/>
                  </a:outerShdw>
                </a:effectLst>
              </a:rPr>
              <a:t>, </a:t>
            </a:r>
            <a:r>
              <a:rPr lang="en-US" altLang="zh-CN" sz="2400" dirty="0" err="1">
                <a:solidFill>
                  <a:srgbClr val="660033"/>
                </a:solidFill>
                <a:effectLst>
                  <a:outerShdw blurRad="38100" dist="38100" dir="2700000" algn="tl">
                    <a:srgbClr val="C0C0C0"/>
                  </a:outerShdw>
                </a:effectLst>
              </a:rPr>
              <a:t>C.subpart</a:t>
            </a:r>
            <a:endParaRPr lang="en-US" altLang="zh-CN" sz="2400" dirty="0">
              <a:solidFill>
                <a:srgbClr val="660033"/>
              </a:solidFill>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	from	</a:t>
            </a:r>
            <a:r>
              <a:rPr lang="en-US" altLang="zh-CN" sz="2400" dirty="0">
                <a:solidFill>
                  <a:srgbClr val="660033"/>
                </a:solidFill>
                <a:effectLst>
                  <a:outerShdw blurRad="38100" dist="38100" dir="2700000" algn="tl">
                    <a:srgbClr val="C0C0C0"/>
                  </a:outerShdw>
                </a:effectLst>
              </a:rPr>
              <a:t>Assembly A, Components C</a:t>
            </a:r>
          </a:p>
          <a:p>
            <a:pPr marL="342900" indent="-342900" algn="l">
              <a:defRPr/>
            </a:pPr>
            <a:r>
              <a:rPr lang="en-US" altLang="zh-CN" sz="2400" dirty="0">
                <a:effectLst>
                  <a:outerShdw blurRad="38100" dist="38100" dir="2700000" algn="tl">
                    <a:srgbClr val="C0C0C0"/>
                  </a:outerShdw>
                </a:effectLst>
              </a:rPr>
              <a:t>	where	</a:t>
            </a:r>
            <a:r>
              <a:rPr lang="en-US" altLang="zh-CN" sz="2400" dirty="0" err="1">
                <a:solidFill>
                  <a:srgbClr val="660033"/>
                </a:solidFill>
                <a:effectLst>
                  <a:outerShdw blurRad="38100" dist="38100" dir="2700000" algn="tl">
                    <a:srgbClr val="C0C0C0"/>
                  </a:outerShdw>
                </a:effectLst>
              </a:rPr>
              <a:t>A.subpart</a:t>
            </a:r>
            <a:r>
              <a:rPr lang="en-US" altLang="zh-CN" sz="2400" dirty="0">
                <a:solidFill>
                  <a:srgbClr val="660033"/>
                </a:solidFill>
                <a:effectLst>
                  <a:outerShdw blurRad="38100" dist="38100" dir="2700000" algn="tl">
                    <a:srgbClr val="C0C0C0"/>
                  </a:outerShdw>
                </a:effectLst>
              </a:rPr>
              <a:t> = </a:t>
            </a:r>
            <a:r>
              <a:rPr lang="en-US" altLang="zh-CN" sz="2400" dirty="0" err="1">
                <a:solidFill>
                  <a:srgbClr val="660033"/>
                </a:solidFill>
                <a:effectLst>
                  <a:outerShdw blurRad="38100" dist="38100" dir="2700000" algn="tl">
                    <a:srgbClr val="C0C0C0"/>
                  </a:outerShdw>
                </a:effectLst>
              </a:rPr>
              <a:t>C.part</a:t>
            </a:r>
            <a:r>
              <a:rPr lang="en-US" altLang="zh-CN" sz="2400" dirty="0">
                <a:solidFill>
                  <a:srgbClr val="660033"/>
                </a:solidFill>
                <a:effectLst>
                  <a:outerShdw blurRad="38100" dist="38100" dir="2700000" algn="tl">
                    <a:srgbClr val="C0C0C0"/>
                  </a:outerShdw>
                </a:effectLst>
              </a:rPr>
              <a:t>)</a:t>
            </a:r>
          </a:p>
          <a:p>
            <a:pPr marL="342900" indent="-342900" algn="l">
              <a:defRPr/>
            </a:pPr>
            <a:r>
              <a:rPr lang="en-US" altLang="zh-CN" sz="2400" dirty="0">
                <a:effectLst>
                  <a:outerShdw blurRad="38100" dist="38100" dir="2700000" algn="tl">
                    <a:srgbClr val="C0C0C0"/>
                  </a:outerShdw>
                </a:effectLst>
              </a:rPr>
              <a:t>select </a:t>
            </a:r>
            <a:r>
              <a:rPr lang="en-US" altLang="zh-CN" sz="2400" dirty="0">
                <a:solidFill>
                  <a:srgbClr val="660033"/>
                </a:solidFill>
                <a:effectLst>
                  <a:outerShdw blurRad="38100" dist="38100" dir="2700000" algn="tl">
                    <a:srgbClr val="C0C0C0"/>
                  </a:outerShdw>
                </a:effectLst>
              </a:rPr>
              <a:t>*</a:t>
            </a:r>
            <a:r>
              <a:rPr lang="en-US" altLang="zh-CN" sz="2400" dirty="0">
                <a:effectLst>
                  <a:outerShdw blurRad="38100" dist="38100" dir="2700000" algn="tl">
                    <a:srgbClr val="C0C0C0"/>
                  </a:outerShdw>
                </a:effectLst>
              </a:rPr>
              <a:t> from </a:t>
            </a:r>
            <a:r>
              <a:rPr lang="en-US" altLang="zh-CN" sz="2400" dirty="0">
                <a:solidFill>
                  <a:srgbClr val="660033"/>
                </a:solidFill>
                <a:effectLst>
                  <a:outerShdw blurRad="38100" dist="38100" dir="2700000" algn="tl">
                    <a:srgbClr val="C0C0C0"/>
                  </a:outerShdw>
                </a:effectLst>
              </a:rPr>
              <a:t>Components</a:t>
            </a:r>
          </a:p>
          <a:p>
            <a:pPr marL="342900" indent="-342900" algn="l">
              <a:defRPr/>
            </a:pPr>
            <a:r>
              <a:rPr kumimoji="0" lang="en-US" altLang="zh-CN" sz="2400" dirty="0">
                <a:effectLst>
                  <a:outerShdw blurRad="38100" dist="38100" dir="2700000" algn="tl">
                    <a:srgbClr val="C0C0C0"/>
                  </a:outerShdw>
                </a:effectLst>
              </a:rPr>
              <a:t>where  </a:t>
            </a:r>
            <a:r>
              <a:rPr kumimoji="0" lang="en-US" altLang="zh-CN" sz="2400" dirty="0">
                <a:solidFill>
                  <a:srgbClr val="660033"/>
                </a:solidFill>
                <a:effectLst>
                  <a:outerShdw blurRad="38100" dist="38100" dir="2700000" algn="tl">
                    <a:srgbClr val="C0C0C0"/>
                  </a:outerShdw>
                </a:effectLst>
              </a:rPr>
              <a:t>part = </a:t>
            </a:r>
            <a:r>
              <a:rPr kumimoji="0" lang="en-US" altLang="zh-CN" sz="2400" dirty="0">
                <a:solidFill>
                  <a:srgbClr val="660033"/>
                </a:solidFill>
                <a:effectLst>
                  <a:outerShdw blurRad="38100" dist="38100" dir="2700000" algn="tl">
                    <a:srgbClr val="C0C0C0"/>
                  </a:outerShdw>
                </a:effectLst>
                <a:latin typeface="Times New Roman"/>
              </a:rPr>
              <a:t>‘</a:t>
            </a:r>
            <a:r>
              <a:rPr kumimoji="0" lang="en-US" altLang="zh-CN" sz="2400" dirty="0" err="1">
                <a:solidFill>
                  <a:srgbClr val="660033"/>
                </a:solidFill>
                <a:effectLst>
                  <a:outerShdw blurRad="38100" dist="38100" dir="2700000" algn="tl">
                    <a:srgbClr val="C0C0C0"/>
                  </a:outerShdw>
                </a:effectLst>
              </a:rPr>
              <a:t>trike</a:t>
            </a:r>
            <a:r>
              <a:rPr kumimoji="0" lang="en-US" altLang="zh-CN" sz="2400" dirty="0">
                <a:solidFill>
                  <a:srgbClr val="660033"/>
                </a:solidFill>
                <a:effectLst>
                  <a:outerShdw blurRad="38100" dist="38100" dir="2700000" algn="tl">
                    <a:srgbClr val="C0C0C0"/>
                  </a:outerShdw>
                </a:effectLst>
                <a:latin typeface="Times New Roman"/>
              </a:rPr>
              <a:t>’</a:t>
            </a:r>
            <a:endParaRPr kumimoji="0" lang="en-US" altLang="zh-CN" sz="2400" dirty="0">
              <a:solidFill>
                <a:srgbClr val="660033"/>
              </a:solidFill>
              <a:effectLst>
                <a:outerShdw blurRad="38100" dist="38100" dir="2700000" algn="tl">
                  <a:srgbClr val="C0C0C0"/>
                </a:outerShdw>
              </a:effectLst>
            </a:endParaRPr>
          </a:p>
        </p:txBody>
      </p:sp>
    </p:spTree>
    <p:extLst>
      <p:ext uri="{BB962C8B-B14F-4D97-AF65-F5344CB8AC3E}">
        <p14:creationId xmlns:p14="http://schemas.microsoft.com/office/powerpoint/2010/main" val="3709790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2938" y="346075"/>
            <a:ext cx="8143875" cy="5940425"/>
          </a:xfrm>
          <a:prstGeom prst="rect">
            <a:avLst/>
          </a:prstGeom>
        </p:spPr>
        <p:txBody>
          <a:bodyPr>
            <a:spAutoFit/>
          </a:bodyPr>
          <a:lstStyle/>
          <a:p>
            <a:pPr algn="just">
              <a:defRPr/>
            </a:pPr>
            <a:r>
              <a:rPr lang="en-US" altLang="zh-CN" dirty="0">
                <a:solidFill>
                  <a:srgbClr val="CC0000"/>
                </a:solidFill>
              </a:rPr>
              <a:t>declare</a:t>
            </a:r>
            <a:r>
              <a:rPr lang="en-US" altLang="zh-CN" dirty="0">
                <a:solidFill>
                  <a:srgbClr val="0000FF"/>
                </a:solidFill>
              </a:rPr>
              <a:t> @root </a:t>
            </a:r>
            <a:r>
              <a:rPr lang="en-US" altLang="zh-CN" dirty="0">
                <a:solidFill>
                  <a:srgbClr val="CC0000"/>
                </a:solidFill>
              </a:rPr>
              <a:t>as</a:t>
            </a:r>
            <a:r>
              <a:rPr lang="en-US" altLang="zh-CN" dirty="0">
                <a:solidFill>
                  <a:srgbClr val="0000FF"/>
                </a:solidFill>
              </a:rPr>
              <a:t> INT;</a:t>
            </a:r>
          </a:p>
          <a:p>
            <a:pPr algn="just">
              <a:defRPr/>
            </a:pPr>
            <a:r>
              <a:rPr lang="en-US" altLang="zh-CN" dirty="0">
                <a:solidFill>
                  <a:srgbClr val="CC0000"/>
                </a:solidFill>
              </a:rPr>
              <a:t>set</a:t>
            </a:r>
            <a:r>
              <a:rPr lang="en-US" altLang="zh-CN" dirty="0">
                <a:solidFill>
                  <a:srgbClr val="0000FF"/>
                </a:solidFill>
              </a:rPr>
              <a:t> @root = 3;</a:t>
            </a:r>
          </a:p>
          <a:p>
            <a:pPr algn="just">
              <a:defRPr/>
            </a:pPr>
            <a:r>
              <a:rPr lang="en-US" altLang="zh-CN" dirty="0">
                <a:solidFill>
                  <a:srgbClr val="CC0000"/>
                </a:solidFill>
              </a:rPr>
              <a:t>with</a:t>
            </a:r>
            <a:r>
              <a:rPr lang="en-US" altLang="zh-CN" dirty="0">
                <a:solidFill>
                  <a:srgbClr val="0000FF"/>
                </a:solidFill>
              </a:rPr>
              <a:t> </a:t>
            </a:r>
            <a:r>
              <a:rPr lang="en-US" altLang="zh-CN" dirty="0" err="1">
                <a:solidFill>
                  <a:srgbClr val="0000FF"/>
                </a:solidFill>
              </a:rPr>
              <a:t>SubsCTE</a:t>
            </a:r>
            <a:endParaRPr lang="en-US" altLang="zh-CN" dirty="0">
              <a:solidFill>
                <a:srgbClr val="0000FF"/>
              </a:solidFill>
            </a:endParaRPr>
          </a:p>
          <a:p>
            <a:pPr algn="just">
              <a:defRPr/>
            </a:pPr>
            <a:r>
              <a:rPr lang="en-US" altLang="zh-CN" dirty="0">
                <a:solidFill>
                  <a:srgbClr val="CC0000"/>
                </a:solidFill>
              </a:rPr>
              <a:t>as</a:t>
            </a:r>
          </a:p>
          <a:p>
            <a:pPr algn="just">
              <a:defRPr/>
            </a:pPr>
            <a:r>
              <a:rPr lang="en-US" altLang="zh-CN" dirty="0">
                <a:solidFill>
                  <a:srgbClr val="0000FF"/>
                </a:solidFill>
              </a:rPr>
              <a:t>(</a:t>
            </a:r>
          </a:p>
          <a:p>
            <a:pPr algn="just">
              <a:defRPr/>
            </a:pPr>
            <a:r>
              <a:rPr lang="en-US" altLang="zh-CN" dirty="0">
                <a:solidFill>
                  <a:srgbClr val="CC0000"/>
                </a:solidFill>
              </a:rPr>
              <a:t>select</a:t>
            </a:r>
            <a:r>
              <a:rPr lang="en-US" altLang="zh-CN" dirty="0">
                <a:solidFill>
                  <a:srgbClr val="0000FF"/>
                </a:solidFill>
              </a:rPr>
              <a:t> 	</a:t>
            </a:r>
            <a:r>
              <a:rPr lang="en-US" altLang="zh-CN" dirty="0" err="1">
                <a:solidFill>
                  <a:srgbClr val="0000FF"/>
                </a:solidFill>
              </a:rPr>
              <a:t>empid</a:t>
            </a:r>
            <a:r>
              <a:rPr lang="en-US" altLang="zh-CN" dirty="0">
                <a:solidFill>
                  <a:srgbClr val="0000FF"/>
                </a:solidFill>
              </a:rPr>
              <a:t>, </a:t>
            </a:r>
            <a:r>
              <a:rPr lang="en-US" altLang="zh-CN" dirty="0" err="1">
                <a:solidFill>
                  <a:srgbClr val="0000FF"/>
                </a:solidFill>
              </a:rPr>
              <a:t>ename</a:t>
            </a:r>
            <a:r>
              <a:rPr lang="en-US" altLang="zh-CN" dirty="0">
                <a:solidFill>
                  <a:srgbClr val="0000FF"/>
                </a:solidFill>
              </a:rPr>
              <a:t>, 0 as </a:t>
            </a:r>
            <a:r>
              <a:rPr lang="en-US" altLang="zh-CN" dirty="0" err="1">
                <a:solidFill>
                  <a:srgbClr val="0000FF"/>
                </a:solidFill>
              </a:rPr>
              <a:t>lvl</a:t>
            </a:r>
            <a:r>
              <a:rPr lang="en-US" altLang="zh-CN" dirty="0">
                <a:solidFill>
                  <a:srgbClr val="0000FF"/>
                </a:solidFill>
              </a:rPr>
              <a:t> </a:t>
            </a:r>
          </a:p>
          <a:p>
            <a:pPr algn="just">
              <a:defRPr/>
            </a:pPr>
            <a:r>
              <a:rPr lang="en-US" altLang="zh-CN" dirty="0">
                <a:solidFill>
                  <a:srgbClr val="CC0000"/>
                </a:solidFill>
              </a:rPr>
              <a:t>from</a:t>
            </a:r>
            <a:r>
              <a:rPr lang="en-US" altLang="zh-CN" dirty="0">
                <a:solidFill>
                  <a:srgbClr val="0000FF"/>
                </a:solidFill>
              </a:rPr>
              <a:t> 	</a:t>
            </a:r>
            <a:r>
              <a:rPr lang="en-US" altLang="zh-CN" dirty="0" err="1">
                <a:solidFill>
                  <a:srgbClr val="0000FF"/>
                </a:solidFill>
              </a:rPr>
              <a:t>emp</a:t>
            </a:r>
            <a:endParaRPr lang="en-US" altLang="zh-CN" dirty="0">
              <a:solidFill>
                <a:srgbClr val="0000FF"/>
              </a:solidFill>
            </a:endParaRPr>
          </a:p>
          <a:p>
            <a:pPr algn="just">
              <a:defRPr/>
            </a:pPr>
            <a:r>
              <a:rPr lang="en-US" altLang="zh-CN" dirty="0">
                <a:solidFill>
                  <a:srgbClr val="CC0000"/>
                </a:solidFill>
              </a:rPr>
              <a:t>where</a:t>
            </a:r>
            <a:r>
              <a:rPr lang="en-US" altLang="zh-CN" dirty="0">
                <a:solidFill>
                  <a:srgbClr val="0000FF"/>
                </a:solidFill>
              </a:rPr>
              <a:t>	</a:t>
            </a:r>
            <a:r>
              <a:rPr lang="en-US" altLang="zh-CN" dirty="0" err="1" smtClean="0">
                <a:solidFill>
                  <a:srgbClr val="0000FF"/>
                </a:solidFill>
              </a:rPr>
              <a:t>empid</a:t>
            </a:r>
            <a:r>
              <a:rPr lang="en-US" altLang="zh-CN" dirty="0" smtClean="0">
                <a:solidFill>
                  <a:srgbClr val="0000FF"/>
                </a:solidFill>
              </a:rPr>
              <a:t> </a:t>
            </a:r>
            <a:r>
              <a:rPr lang="en-US" altLang="zh-CN" dirty="0">
                <a:solidFill>
                  <a:srgbClr val="0000FF"/>
                </a:solidFill>
              </a:rPr>
              <a:t>= @root</a:t>
            </a:r>
          </a:p>
          <a:p>
            <a:pPr algn="just">
              <a:defRPr/>
            </a:pPr>
            <a:r>
              <a:rPr lang="en-US" altLang="zh-CN" dirty="0">
                <a:solidFill>
                  <a:srgbClr val="CC0000"/>
                </a:solidFill>
              </a:rPr>
              <a:t>union all</a:t>
            </a:r>
          </a:p>
          <a:p>
            <a:pPr algn="just">
              <a:defRPr/>
            </a:pPr>
            <a:r>
              <a:rPr lang="en-US" altLang="zh-CN" dirty="0">
                <a:solidFill>
                  <a:srgbClr val="CC0000"/>
                </a:solidFill>
              </a:rPr>
              <a:t>select</a:t>
            </a:r>
            <a:r>
              <a:rPr lang="en-US" altLang="zh-CN" dirty="0">
                <a:solidFill>
                  <a:srgbClr val="0000FF"/>
                </a:solidFill>
              </a:rPr>
              <a:t> 	</a:t>
            </a:r>
            <a:r>
              <a:rPr lang="en-US" altLang="zh-CN" dirty="0" err="1" smtClean="0">
                <a:solidFill>
                  <a:srgbClr val="0000FF"/>
                </a:solidFill>
              </a:rPr>
              <a:t>C.empid</a:t>
            </a:r>
            <a:r>
              <a:rPr lang="en-US" altLang="zh-CN" dirty="0" smtClean="0">
                <a:solidFill>
                  <a:srgbClr val="0000FF"/>
                </a:solidFill>
              </a:rPr>
              <a:t>, </a:t>
            </a:r>
            <a:r>
              <a:rPr lang="en-US" altLang="zh-CN" dirty="0" err="1">
                <a:solidFill>
                  <a:srgbClr val="0000FF"/>
                </a:solidFill>
              </a:rPr>
              <a:t>C.ename</a:t>
            </a:r>
            <a:r>
              <a:rPr lang="en-US" altLang="zh-CN" dirty="0">
                <a:solidFill>
                  <a:srgbClr val="0000FF"/>
                </a:solidFill>
              </a:rPr>
              <a:t>, P.lvl + 1</a:t>
            </a:r>
          </a:p>
          <a:p>
            <a:pPr algn="just">
              <a:defRPr/>
            </a:pPr>
            <a:r>
              <a:rPr lang="en-US" altLang="zh-CN" dirty="0">
                <a:solidFill>
                  <a:srgbClr val="CC0000"/>
                </a:solidFill>
              </a:rPr>
              <a:t>from</a:t>
            </a:r>
            <a:r>
              <a:rPr lang="en-US" altLang="zh-CN" dirty="0">
                <a:solidFill>
                  <a:srgbClr val="0000FF"/>
                </a:solidFill>
              </a:rPr>
              <a:t> 	</a:t>
            </a:r>
            <a:r>
              <a:rPr lang="en-US" altLang="zh-CN" dirty="0" err="1">
                <a:solidFill>
                  <a:srgbClr val="0000FF"/>
                </a:solidFill>
              </a:rPr>
              <a:t>SubsCTE</a:t>
            </a:r>
            <a:r>
              <a:rPr lang="en-US" altLang="zh-CN" dirty="0">
                <a:solidFill>
                  <a:srgbClr val="0000FF"/>
                </a:solidFill>
              </a:rPr>
              <a:t> as P  </a:t>
            </a:r>
            <a:r>
              <a:rPr lang="en-US" altLang="zh-CN" dirty="0">
                <a:solidFill>
                  <a:srgbClr val="CC0000"/>
                </a:solidFill>
              </a:rPr>
              <a:t>join</a:t>
            </a:r>
            <a:r>
              <a:rPr lang="en-US" altLang="zh-CN" dirty="0">
                <a:solidFill>
                  <a:srgbClr val="0000FF"/>
                </a:solidFill>
              </a:rPr>
              <a:t> </a:t>
            </a:r>
            <a:r>
              <a:rPr lang="en-US" altLang="zh-CN" dirty="0" err="1">
                <a:solidFill>
                  <a:srgbClr val="0000FF"/>
                </a:solidFill>
              </a:rPr>
              <a:t>emp</a:t>
            </a:r>
            <a:r>
              <a:rPr lang="en-US" altLang="zh-CN" dirty="0">
                <a:solidFill>
                  <a:srgbClr val="0000FF"/>
                </a:solidFill>
              </a:rPr>
              <a:t> AS C </a:t>
            </a:r>
            <a:r>
              <a:rPr lang="en-US" altLang="zh-CN" dirty="0">
                <a:solidFill>
                  <a:srgbClr val="CC0000"/>
                </a:solidFill>
              </a:rPr>
              <a:t>on</a:t>
            </a:r>
            <a:r>
              <a:rPr lang="en-US" altLang="zh-CN" dirty="0">
                <a:solidFill>
                  <a:srgbClr val="0000FF"/>
                </a:solidFill>
              </a:rPr>
              <a:t> </a:t>
            </a:r>
            <a:r>
              <a:rPr lang="en-US" altLang="zh-CN" dirty="0" err="1">
                <a:solidFill>
                  <a:srgbClr val="0000FF"/>
                </a:solidFill>
              </a:rPr>
              <a:t>C.mgrid</a:t>
            </a:r>
            <a:r>
              <a:rPr lang="en-US" altLang="zh-CN" dirty="0">
                <a:solidFill>
                  <a:srgbClr val="0000FF"/>
                </a:solidFill>
              </a:rPr>
              <a:t> = </a:t>
            </a:r>
            <a:r>
              <a:rPr lang="en-US" altLang="zh-CN" dirty="0" err="1">
                <a:solidFill>
                  <a:srgbClr val="0000FF"/>
                </a:solidFill>
              </a:rPr>
              <a:t>P.empid</a:t>
            </a:r>
            <a:endParaRPr lang="en-US" altLang="zh-CN" dirty="0">
              <a:solidFill>
                <a:srgbClr val="0000FF"/>
              </a:solidFill>
            </a:endParaRPr>
          </a:p>
          <a:p>
            <a:pPr algn="just">
              <a:defRPr/>
            </a:pPr>
            <a:r>
              <a:rPr lang="en-US" altLang="zh-CN" dirty="0">
                <a:solidFill>
                  <a:srgbClr val="0000FF"/>
                </a:solidFill>
              </a:rPr>
              <a:t>)</a:t>
            </a:r>
          </a:p>
          <a:p>
            <a:pPr algn="just">
              <a:defRPr/>
            </a:pPr>
            <a:r>
              <a:rPr lang="en-US" altLang="zh-CN" dirty="0">
                <a:solidFill>
                  <a:srgbClr val="CC0000"/>
                </a:solidFill>
              </a:rPr>
              <a:t>select</a:t>
            </a:r>
            <a:r>
              <a:rPr lang="en-US" altLang="zh-CN" dirty="0">
                <a:solidFill>
                  <a:srgbClr val="0000FF"/>
                </a:solidFill>
              </a:rPr>
              <a:t> * </a:t>
            </a:r>
            <a:r>
              <a:rPr lang="en-US" altLang="zh-CN" dirty="0">
                <a:solidFill>
                  <a:srgbClr val="CC0000"/>
                </a:solidFill>
              </a:rPr>
              <a:t>from</a:t>
            </a:r>
            <a:r>
              <a:rPr lang="en-US" altLang="zh-CN" dirty="0">
                <a:solidFill>
                  <a:srgbClr val="0000FF"/>
                </a:solidFill>
              </a:rPr>
              <a:t> </a:t>
            </a:r>
            <a:r>
              <a:rPr lang="en-US" altLang="zh-CN" dirty="0" err="1">
                <a:solidFill>
                  <a:srgbClr val="0000FF"/>
                </a:solidFill>
              </a:rPr>
              <a:t>SubsCTE</a:t>
            </a:r>
            <a:r>
              <a:rPr lang="en-US" altLang="zh-CN" dirty="0">
                <a:solidFill>
                  <a:srgbClr val="0000FF"/>
                </a:solidFill>
              </a:rPr>
              <a:t>;</a:t>
            </a:r>
            <a:endParaRPr lang="zh-CN" altLang="en-US" dirty="0">
              <a:solidFill>
                <a:srgbClr val="0000FF"/>
              </a:solidFill>
            </a:endParaRPr>
          </a:p>
        </p:txBody>
      </p:sp>
      <p:sp>
        <p:nvSpPr>
          <p:cNvPr id="3" name="TextBox 2"/>
          <p:cNvSpPr txBox="1"/>
          <p:nvPr/>
        </p:nvSpPr>
        <p:spPr>
          <a:xfrm>
            <a:off x="5148064" y="1556792"/>
            <a:ext cx="3456384" cy="400110"/>
          </a:xfrm>
          <a:prstGeom prst="rect">
            <a:avLst/>
          </a:prstGeom>
          <a:noFill/>
        </p:spPr>
        <p:txBody>
          <a:bodyPr wrap="square" rtlCol="0">
            <a:spAutoFit/>
          </a:bodyPr>
          <a:lstStyle/>
          <a:p>
            <a:r>
              <a:rPr lang="en-US" altLang="zh-CN" dirty="0" err="1" smtClean="0"/>
              <a:t>emp</a:t>
            </a:r>
            <a:r>
              <a:rPr lang="en-US" altLang="zh-CN" dirty="0" smtClean="0"/>
              <a:t>(</a:t>
            </a:r>
            <a:r>
              <a:rPr lang="en-US" altLang="zh-CN" dirty="0" err="1" smtClean="0"/>
              <a:t>empid</a:t>
            </a:r>
            <a:r>
              <a:rPr lang="en-US" altLang="zh-CN" dirty="0" smtClean="0"/>
              <a:t>, </a:t>
            </a:r>
            <a:r>
              <a:rPr lang="en-US" altLang="zh-CN" dirty="0" err="1" smtClean="0"/>
              <a:t>ename</a:t>
            </a:r>
            <a:r>
              <a:rPr lang="en-US" altLang="zh-CN" dirty="0" smtClean="0"/>
              <a:t>, </a:t>
            </a:r>
            <a:r>
              <a:rPr lang="en-US" altLang="zh-CN" dirty="0" err="1" smtClean="0"/>
              <a:t>mgrid</a:t>
            </a:r>
            <a:r>
              <a:rPr lang="en-US" altLang="zh-CN" dirty="0" smtClean="0"/>
              <a:t>)</a:t>
            </a:r>
            <a:endParaRPr lang="zh-CN" altLang="en-US" dirty="0"/>
          </a:p>
        </p:txBody>
      </p:sp>
    </p:spTree>
    <p:extLst>
      <p:ext uri="{BB962C8B-B14F-4D97-AF65-F5344CB8AC3E}">
        <p14:creationId xmlns:p14="http://schemas.microsoft.com/office/powerpoint/2010/main" val="2788606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Hierachyid</a:t>
            </a:r>
            <a:endParaRPr lang="zh-CN" altLang="en-US" dirty="0"/>
          </a:p>
        </p:txBody>
      </p:sp>
      <p:sp>
        <p:nvSpPr>
          <p:cNvPr id="3" name="内容占位符 2"/>
          <p:cNvSpPr>
            <a:spLocks noGrp="1"/>
          </p:cNvSpPr>
          <p:nvPr>
            <p:ph idx="1"/>
          </p:nvPr>
        </p:nvSpPr>
        <p:spPr/>
        <p:txBody>
          <a:bodyPr/>
          <a:lstStyle/>
          <a:p>
            <a:r>
              <a:rPr lang="en-US" altLang="zh-CN" dirty="0" err="1" smtClean="0"/>
              <a:t>hierarchyid</a:t>
            </a:r>
            <a:r>
              <a:rPr lang="en-US" altLang="zh-CN" dirty="0" smtClean="0"/>
              <a:t> </a:t>
            </a:r>
            <a:r>
              <a:rPr lang="zh-CN" altLang="en-US" dirty="0" smtClean="0"/>
              <a:t>表示层次结构中的位置，由应用程序来生成和分配 </a:t>
            </a:r>
            <a:r>
              <a:rPr lang="en-US" altLang="zh-CN" dirty="0" err="1" smtClean="0"/>
              <a:t>hierarchyid</a:t>
            </a:r>
            <a:r>
              <a:rPr lang="en-US" altLang="zh-CN" dirty="0" smtClean="0"/>
              <a:t> </a:t>
            </a:r>
            <a:r>
              <a:rPr lang="zh-CN" altLang="en-US" dirty="0" smtClean="0"/>
              <a:t>值，使行与行之间的所需关系反映在这些值中</a:t>
            </a:r>
            <a:endParaRPr lang="en-US" altLang="zh-CN" dirty="0" smtClean="0"/>
          </a:p>
          <a:p>
            <a:pPr lvl="1">
              <a:buNone/>
            </a:pPr>
            <a:r>
              <a:rPr lang="en-US" altLang="zh-CN" sz="2400" dirty="0" smtClean="0"/>
              <a:t>create table </a:t>
            </a:r>
            <a:r>
              <a:rPr lang="en-US" altLang="zh-CN" sz="2400" dirty="0" err="1" smtClean="0"/>
              <a:t>emp</a:t>
            </a:r>
            <a:endParaRPr lang="en-US" altLang="zh-CN" sz="2400" dirty="0" smtClean="0"/>
          </a:p>
          <a:p>
            <a:pPr lvl="1">
              <a:buNone/>
            </a:pPr>
            <a:r>
              <a:rPr lang="en-US" altLang="zh-CN" sz="2400" dirty="0" smtClean="0"/>
              <a:t>(</a:t>
            </a:r>
          </a:p>
          <a:p>
            <a:pPr lvl="1">
              <a:buNone/>
            </a:pPr>
            <a:r>
              <a:rPr lang="en-US" altLang="zh-CN" sz="2400" dirty="0" smtClean="0"/>
              <a:t>	</a:t>
            </a:r>
            <a:r>
              <a:rPr lang="en-US" altLang="zh-CN" sz="2400" dirty="0" err="1" smtClean="0"/>
              <a:t>NodeID</a:t>
            </a:r>
            <a:r>
              <a:rPr lang="en-US" altLang="zh-CN" sz="2400" dirty="0" smtClean="0"/>
              <a:t> </a:t>
            </a:r>
            <a:r>
              <a:rPr lang="en-US" altLang="zh-CN" sz="2400" dirty="0" err="1" smtClean="0">
                <a:solidFill>
                  <a:srgbClr val="FF0000"/>
                </a:solidFill>
              </a:rPr>
              <a:t>hierarchyid</a:t>
            </a:r>
            <a:r>
              <a:rPr lang="en-US" altLang="zh-CN" sz="2400" dirty="0" smtClean="0"/>
              <a:t>  primary key clustered,</a:t>
            </a:r>
          </a:p>
          <a:p>
            <a:pPr lvl="1">
              <a:buNone/>
            </a:pPr>
            <a:r>
              <a:rPr lang="en-US" altLang="zh-CN" sz="2400" dirty="0" smtClean="0"/>
              <a:t>	</a:t>
            </a:r>
            <a:r>
              <a:rPr lang="en-US" altLang="zh-CN" sz="2400" dirty="0" err="1" smtClean="0"/>
              <a:t>NodeLevel</a:t>
            </a:r>
            <a:r>
              <a:rPr lang="en-US" altLang="zh-CN" sz="2400" dirty="0" smtClean="0"/>
              <a:t> as </a:t>
            </a:r>
            <a:r>
              <a:rPr lang="en-US" altLang="zh-CN" sz="2400" dirty="0" err="1" smtClean="0"/>
              <a:t>NodeID.</a:t>
            </a:r>
            <a:r>
              <a:rPr lang="en-US" altLang="zh-CN" sz="2400" dirty="0" err="1" smtClean="0">
                <a:solidFill>
                  <a:srgbClr val="FF0000"/>
                </a:solidFill>
              </a:rPr>
              <a:t>GetLevel</a:t>
            </a:r>
            <a:r>
              <a:rPr lang="en-US" altLang="zh-CN" sz="2400" dirty="0" smtClean="0"/>
              <a:t>(),</a:t>
            </a:r>
          </a:p>
          <a:p>
            <a:pPr lvl="1">
              <a:buNone/>
            </a:pPr>
            <a:r>
              <a:rPr lang="en-US" altLang="zh-CN" sz="2400" dirty="0" smtClean="0"/>
              <a:t>	</a:t>
            </a:r>
            <a:r>
              <a:rPr lang="en-US" altLang="zh-CN" sz="2400" dirty="0" err="1" smtClean="0"/>
              <a:t>eno</a:t>
            </a:r>
            <a:r>
              <a:rPr lang="en-US" altLang="zh-CN" sz="2400" dirty="0" smtClean="0"/>
              <a:t> </a:t>
            </a:r>
            <a:r>
              <a:rPr lang="en-US" altLang="zh-CN" sz="2400" dirty="0" err="1" smtClean="0"/>
              <a:t>int</a:t>
            </a:r>
            <a:r>
              <a:rPr lang="en-US" altLang="zh-CN" sz="2400" dirty="0" smtClean="0"/>
              <a:t>,</a:t>
            </a:r>
          </a:p>
          <a:p>
            <a:pPr lvl="1">
              <a:buNone/>
            </a:pPr>
            <a:r>
              <a:rPr lang="en-US" altLang="zh-CN" sz="2400" dirty="0" smtClean="0"/>
              <a:t>	</a:t>
            </a:r>
            <a:r>
              <a:rPr lang="en-US" altLang="zh-CN" sz="2400" dirty="0" err="1" smtClean="0"/>
              <a:t>ename</a:t>
            </a:r>
            <a:r>
              <a:rPr lang="en-US" altLang="zh-CN" sz="2400" dirty="0" smtClean="0"/>
              <a:t> char(20),</a:t>
            </a:r>
          </a:p>
          <a:p>
            <a:pPr lvl="1">
              <a:buNone/>
            </a:pPr>
            <a:r>
              <a:rPr lang="en-US" altLang="zh-CN" sz="2400" dirty="0" smtClean="0"/>
              <a:t>	title char(20)</a:t>
            </a:r>
          </a:p>
          <a:p>
            <a:pPr lvl="1">
              <a:buNone/>
            </a:pPr>
            <a:r>
              <a:rPr lang="en-US" altLang="zh-CN" sz="2400" dirty="0" smtClean="0"/>
              <a:t>)</a:t>
            </a:r>
            <a:endParaRPr lang="zh-CN" altLang="en-US" sz="2400" dirty="0"/>
          </a:p>
        </p:txBody>
      </p:sp>
    </p:spTree>
    <p:extLst>
      <p:ext uri="{BB962C8B-B14F-4D97-AF65-F5344CB8AC3E}">
        <p14:creationId xmlns:p14="http://schemas.microsoft.com/office/powerpoint/2010/main" val="38469881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Hierarchyid</a:t>
            </a:r>
            <a:endParaRPr lang="zh-CN" altLang="en-US" dirty="0"/>
          </a:p>
        </p:txBody>
      </p:sp>
      <p:sp>
        <p:nvSpPr>
          <p:cNvPr id="3" name="内容占位符 2"/>
          <p:cNvSpPr>
            <a:spLocks noGrp="1"/>
          </p:cNvSpPr>
          <p:nvPr>
            <p:ph idx="1"/>
          </p:nvPr>
        </p:nvSpPr>
        <p:spPr/>
        <p:txBody>
          <a:bodyPr/>
          <a:lstStyle/>
          <a:p>
            <a:pPr lvl="1">
              <a:buNone/>
            </a:pPr>
            <a:r>
              <a:rPr lang="en-US" altLang="zh-CN" sz="2400" dirty="0" smtClean="0"/>
              <a:t>declare  @root </a:t>
            </a:r>
            <a:r>
              <a:rPr lang="en-US" altLang="zh-CN" sz="2400" dirty="0" err="1" smtClean="0"/>
              <a:t>hierarchyid</a:t>
            </a:r>
            <a:r>
              <a:rPr lang="en-US" altLang="zh-CN" sz="2400" dirty="0" smtClean="0"/>
              <a:t> , @child1 </a:t>
            </a:r>
            <a:r>
              <a:rPr lang="en-US" altLang="zh-CN" sz="2400" dirty="0" err="1" smtClean="0"/>
              <a:t>hierarchyid</a:t>
            </a:r>
            <a:r>
              <a:rPr lang="en-US" altLang="zh-CN" sz="2400" dirty="0" smtClean="0"/>
              <a:t>, </a:t>
            </a:r>
          </a:p>
          <a:p>
            <a:pPr lvl="1">
              <a:buNone/>
            </a:pPr>
            <a:r>
              <a:rPr lang="en-US" altLang="zh-CN" sz="2400" dirty="0" smtClean="0"/>
              <a:t>			 @child2 </a:t>
            </a:r>
            <a:r>
              <a:rPr lang="en-US" altLang="zh-CN" sz="2400" dirty="0" err="1" smtClean="0"/>
              <a:t>hierarchyid</a:t>
            </a:r>
            <a:r>
              <a:rPr lang="en-US" altLang="zh-CN" sz="2400" dirty="0" smtClean="0"/>
              <a:t>, @grandchild1 </a:t>
            </a:r>
            <a:r>
              <a:rPr lang="en-US" altLang="zh-CN" sz="2400" dirty="0" err="1" smtClean="0"/>
              <a:t>hierarchyid</a:t>
            </a:r>
            <a:endParaRPr lang="en-US" altLang="zh-CN" sz="2400" dirty="0" smtClean="0"/>
          </a:p>
          <a:p>
            <a:pPr lvl="1">
              <a:buNone/>
            </a:pPr>
            <a:endParaRPr lang="en-US" altLang="zh-CN" sz="2400" dirty="0" smtClean="0"/>
          </a:p>
          <a:p>
            <a:pPr lvl="1">
              <a:buNone/>
            </a:pPr>
            <a:r>
              <a:rPr lang="en-US" altLang="zh-CN" sz="2400" dirty="0" smtClean="0"/>
              <a:t>insert into </a:t>
            </a:r>
            <a:r>
              <a:rPr lang="en-US" altLang="zh-CN" sz="2400" dirty="0" err="1" smtClean="0"/>
              <a:t>emp</a:t>
            </a:r>
            <a:r>
              <a:rPr lang="en-US" altLang="zh-CN" sz="2400" dirty="0" smtClean="0"/>
              <a:t> (</a:t>
            </a:r>
            <a:r>
              <a:rPr lang="en-US" altLang="zh-CN" sz="2400" dirty="0" err="1" smtClean="0"/>
              <a:t>NodeID</a:t>
            </a:r>
            <a:r>
              <a:rPr lang="en-US" altLang="zh-CN" sz="2400" dirty="0" smtClean="0"/>
              <a:t>, </a:t>
            </a:r>
            <a:r>
              <a:rPr lang="en-US" altLang="zh-CN" sz="2400" dirty="0" err="1" smtClean="0"/>
              <a:t>eno</a:t>
            </a:r>
            <a:r>
              <a:rPr lang="en-US" altLang="zh-CN" sz="2400" dirty="0" smtClean="0"/>
              <a:t>, </a:t>
            </a:r>
            <a:r>
              <a:rPr lang="en-US" altLang="zh-CN" sz="2400" dirty="0" err="1" smtClean="0"/>
              <a:t>ename</a:t>
            </a:r>
            <a:r>
              <a:rPr lang="en-US" altLang="zh-CN" sz="2400" dirty="0" smtClean="0"/>
              <a:t>, title)</a:t>
            </a:r>
          </a:p>
          <a:p>
            <a:pPr lvl="1">
              <a:buNone/>
            </a:pPr>
            <a:r>
              <a:rPr lang="en-US" altLang="zh-CN" sz="2400" dirty="0" smtClean="0"/>
              <a:t>     values ( </a:t>
            </a:r>
            <a:r>
              <a:rPr lang="en-US" altLang="zh-CN" sz="2400" dirty="0" err="1" smtClean="0"/>
              <a:t>hierarchyid</a:t>
            </a:r>
            <a:r>
              <a:rPr lang="en-US" altLang="zh-CN" sz="2400" dirty="0" smtClean="0"/>
              <a:t>::</a:t>
            </a:r>
            <a:r>
              <a:rPr lang="en-US" altLang="zh-CN" sz="2400" dirty="0" err="1" smtClean="0">
                <a:solidFill>
                  <a:srgbClr val="FF0000"/>
                </a:solidFill>
              </a:rPr>
              <a:t>GetRoot</a:t>
            </a:r>
            <a:r>
              <a:rPr lang="en-US" altLang="zh-CN" sz="2400" dirty="0" smtClean="0"/>
              <a:t>(), 1, ‘tom’, ‘CEO’ )</a:t>
            </a:r>
          </a:p>
          <a:p>
            <a:pPr lvl="1">
              <a:buNone/>
            </a:pPr>
            <a:endParaRPr lang="en-US" altLang="zh-CN" sz="2400" dirty="0" smtClean="0"/>
          </a:p>
          <a:p>
            <a:pPr lvl="1">
              <a:buNone/>
            </a:pPr>
            <a:r>
              <a:rPr lang="en-US" altLang="zh-CN" sz="2400" dirty="0" smtClean="0"/>
              <a:t>set @root = </a:t>
            </a:r>
            <a:r>
              <a:rPr lang="en-US" altLang="zh-CN" sz="2400" dirty="0" err="1" smtClean="0"/>
              <a:t>hierarchyid</a:t>
            </a:r>
            <a:r>
              <a:rPr lang="en-US" altLang="zh-CN" sz="2400" dirty="0" smtClean="0"/>
              <a:t>::</a:t>
            </a:r>
            <a:r>
              <a:rPr lang="en-US" altLang="zh-CN" sz="2400" dirty="0" err="1" smtClean="0"/>
              <a:t>GetRoot</a:t>
            </a:r>
            <a:r>
              <a:rPr lang="en-US" altLang="zh-CN" sz="2400" dirty="0" smtClean="0"/>
              <a:t>()</a:t>
            </a:r>
          </a:p>
          <a:p>
            <a:pPr lvl="1">
              <a:buNone/>
            </a:pPr>
            <a:r>
              <a:rPr lang="en-US" altLang="zh-CN" sz="2400" dirty="0" smtClean="0"/>
              <a:t>set @child1 = @</a:t>
            </a:r>
            <a:r>
              <a:rPr lang="en-US" altLang="zh-CN" sz="2400" dirty="0" err="1" smtClean="0"/>
              <a:t>root.</a:t>
            </a:r>
            <a:r>
              <a:rPr lang="en-US" altLang="zh-CN" sz="2400" dirty="0" err="1" smtClean="0">
                <a:solidFill>
                  <a:srgbClr val="FF0000"/>
                </a:solidFill>
              </a:rPr>
              <a:t>GetDescendant</a:t>
            </a:r>
            <a:r>
              <a:rPr lang="en-US" altLang="zh-CN" sz="2400" dirty="0" smtClean="0"/>
              <a:t>(null, null)</a:t>
            </a:r>
          </a:p>
          <a:p>
            <a:pPr lvl="1">
              <a:buNone/>
            </a:pPr>
            <a:endParaRPr lang="en-US" altLang="zh-CN" sz="2400" dirty="0" smtClean="0"/>
          </a:p>
          <a:p>
            <a:pPr lvl="1">
              <a:buNone/>
            </a:pPr>
            <a:r>
              <a:rPr lang="en-US" altLang="zh-CN" sz="2400" dirty="0" smtClean="0"/>
              <a:t>insert into </a:t>
            </a:r>
            <a:r>
              <a:rPr lang="en-US" altLang="zh-CN" sz="2400" dirty="0" err="1" smtClean="0"/>
              <a:t>emp</a:t>
            </a:r>
            <a:r>
              <a:rPr lang="en-US" altLang="zh-CN" sz="2400" dirty="0" smtClean="0"/>
              <a:t> (</a:t>
            </a:r>
            <a:r>
              <a:rPr lang="en-US" altLang="zh-CN" sz="2400" dirty="0" err="1" smtClean="0"/>
              <a:t>NodeID</a:t>
            </a:r>
            <a:r>
              <a:rPr lang="en-US" altLang="zh-CN" sz="2400" dirty="0" smtClean="0"/>
              <a:t>, </a:t>
            </a:r>
            <a:r>
              <a:rPr lang="en-US" altLang="zh-CN" sz="2400" dirty="0" err="1" smtClean="0"/>
              <a:t>eno</a:t>
            </a:r>
            <a:r>
              <a:rPr lang="en-US" altLang="zh-CN" sz="2400" dirty="0" smtClean="0"/>
              <a:t>, </a:t>
            </a:r>
            <a:r>
              <a:rPr lang="en-US" altLang="zh-CN" sz="2400" dirty="0" err="1" smtClean="0"/>
              <a:t>ename</a:t>
            </a:r>
            <a:r>
              <a:rPr lang="en-US" altLang="zh-CN" sz="2400" dirty="0" smtClean="0"/>
              <a:t>, title)</a:t>
            </a:r>
          </a:p>
          <a:p>
            <a:pPr lvl="1">
              <a:buNone/>
            </a:pPr>
            <a:r>
              <a:rPr lang="en-US" altLang="zh-CN" sz="2400" dirty="0" smtClean="0"/>
              <a:t>     values (@child1, 2, ‘bob’, ‘VP’ )</a:t>
            </a:r>
          </a:p>
          <a:p>
            <a:pPr lvl="1">
              <a:buNone/>
            </a:pPr>
            <a:endParaRPr lang="en-US" altLang="zh-CN" sz="2400" dirty="0" smtClean="0"/>
          </a:p>
          <a:p>
            <a:endParaRPr lang="zh-CN" altLang="en-US" dirty="0"/>
          </a:p>
        </p:txBody>
      </p:sp>
    </p:spTree>
    <p:extLst>
      <p:ext uri="{BB962C8B-B14F-4D97-AF65-F5344CB8AC3E}">
        <p14:creationId xmlns:p14="http://schemas.microsoft.com/office/powerpoint/2010/main" val="3439420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Hierarchyid</a:t>
            </a:r>
            <a:endParaRPr lang="zh-CN" altLang="en-US" dirty="0"/>
          </a:p>
        </p:txBody>
      </p:sp>
      <p:sp>
        <p:nvSpPr>
          <p:cNvPr id="3" name="内容占位符 2"/>
          <p:cNvSpPr>
            <a:spLocks noGrp="1"/>
          </p:cNvSpPr>
          <p:nvPr>
            <p:ph idx="1"/>
          </p:nvPr>
        </p:nvSpPr>
        <p:spPr/>
        <p:txBody>
          <a:bodyPr/>
          <a:lstStyle/>
          <a:p>
            <a:pPr lvl="1">
              <a:buNone/>
            </a:pPr>
            <a:endParaRPr lang="en-US" altLang="zh-CN" sz="2400" dirty="0" smtClean="0"/>
          </a:p>
          <a:p>
            <a:pPr lvl="1">
              <a:buNone/>
            </a:pPr>
            <a:r>
              <a:rPr lang="en-US" altLang="zh-CN" sz="2400" dirty="0" smtClean="0"/>
              <a:t>set @child2 = @</a:t>
            </a:r>
            <a:r>
              <a:rPr lang="en-US" altLang="zh-CN" sz="2400" dirty="0" err="1" smtClean="0"/>
              <a:t>root.GetDescendant</a:t>
            </a:r>
            <a:r>
              <a:rPr lang="en-US" altLang="zh-CN" sz="2400" dirty="0" smtClean="0"/>
              <a:t>(@child1, null)</a:t>
            </a:r>
          </a:p>
          <a:p>
            <a:pPr lvl="1">
              <a:buNone/>
            </a:pPr>
            <a:endParaRPr lang="en-US" altLang="zh-CN" sz="2400" dirty="0" smtClean="0"/>
          </a:p>
          <a:p>
            <a:pPr lvl="1">
              <a:buNone/>
            </a:pPr>
            <a:r>
              <a:rPr lang="en-US" altLang="zh-CN" sz="2400" dirty="0" smtClean="0"/>
              <a:t>insert into </a:t>
            </a:r>
            <a:r>
              <a:rPr lang="en-US" altLang="zh-CN" sz="2400" dirty="0" err="1" smtClean="0"/>
              <a:t>emp</a:t>
            </a:r>
            <a:r>
              <a:rPr lang="en-US" altLang="zh-CN" sz="2400" dirty="0" smtClean="0"/>
              <a:t> (</a:t>
            </a:r>
            <a:r>
              <a:rPr lang="en-US" altLang="zh-CN" sz="2400" dirty="0" err="1" smtClean="0"/>
              <a:t>NodeID</a:t>
            </a:r>
            <a:r>
              <a:rPr lang="en-US" altLang="zh-CN" sz="2400" dirty="0" smtClean="0"/>
              <a:t>, </a:t>
            </a:r>
            <a:r>
              <a:rPr lang="en-US" altLang="zh-CN" sz="2400" dirty="0" err="1" smtClean="0"/>
              <a:t>eno</a:t>
            </a:r>
            <a:r>
              <a:rPr lang="en-US" altLang="zh-CN" sz="2400" dirty="0" smtClean="0"/>
              <a:t>, </a:t>
            </a:r>
            <a:r>
              <a:rPr lang="en-US" altLang="zh-CN" sz="2400" dirty="0" err="1" smtClean="0"/>
              <a:t>ename</a:t>
            </a:r>
            <a:r>
              <a:rPr lang="en-US" altLang="zh-CN" sz="2400" dirty="0" smtClean="0"/>
              <a:t>, title)</a:t>
            </a:r>
          </a:p>
          <a:p>
            <a:pPr lvl="1">
              <a:buNone/>
            </a:pPr>
            <a:r>
              <a:rPr lang="en-US" altLang="zh-CN" sz="2400" dirty="0" smtClean="0"/>
              <a:t>     values ( @child2,  3, ‘Arm’, ‘MS’ )</a:t>
            </a:r>
          </a:p>
          <a:p>
            <a:pPr lvl="1">
              <a:buNone/>
            </a:pPr>
            <a:endParaRPr lang="en-US" altLang="zh-CN" sz="2400" dirty="0" smtClean="0"/>
          </a:p>
          <a:p>
            <a:pPr lvl="1">
              <a:buNone/>
            </a:pPr>
            <a:r>
              <a:rPr lang="en-US" altLang="zh-CN" sz="2400" dirty="0" smtClean="0"/>
              <a:t>set @grandchild1 = @child1.GetDescendant(null, null)</a:t>
            </a:r>
          </a:p>
          <a:p>
            <a:pPr lvl="1">
              <a:buNone/>
            </a:pPr>
            <a:endParaRPr lang="en-US" altLang="zh-CN" sz="2400" dirty="0" smtClean="0"/>
          </a:p>
          <a:p>
            <a:pPr lvl="1">
              <a:buNone/>
            </a:pPr>
            <a:r>
              <a:rPr lang="en-US" altLang="zh-CN" sz="2400" dirty="0" smtClean="0"/>
              <a:t>insert into </a:t>
            </a:r>
            <a:r>
              <a:rPr lang="en-US" altLang="zh-CN" sz="2400" dirty="0" err="1" smtClean="0"/>
              <a:t>emp</a:t>
            </a:r>
            <a:r>
              <a:rPr lang="en-US" altLang="zh-CN" sz="2400" dirty="0" smtClean="0"/>
              <a:t> (</a:t>
            </a:r>
            <a:r>
              <a:rPr lang="en-US" altLang="zh-CN" sz="2400" dirty="0" err="1" smtClean="0"/>
              <a:t>NodeID</a:t>
            </a:r>
            <a:r>
              <a:rPr lang="en-US" altLang="zh-CN" sz="2400" dirty="0" smtClean="0"/>
              <a:t>, </a:t>
            </a:r>
            <a:r>
              <a:rPr lang="en-US" altLang="zh-CN" sz="2400" dirty="0" err="1" smtClean="0"/>
              <a:t>eno</a:t>
            </a:r>
            <a:r>
              <a:rPr lang="en-US" altLang="zh-CN" sz="2400" dirty="0" smtClean="0"/>
              <a:t>, </a:t>
            </a:r>
            <a:r>
              <a:rPr lang="en-US" altLang="zh-CN" sz="2400" dirty="0" err="1" smtClean="0"/>
              <a:t>ename</a:t>
            </a:r>
            <a:r>
              <a:rPr lang="en-US" altLang="zh-CN" sz="2400" dirty="0" smtClean="0"/>
              <a:t>, title)</a:t>
            </a:r>
          </a:p>
          <a:p>
            <a:pPr lvl="1">
              <a:buNone/>
            </a:pPr>
            <a:r>
              <a:rPr lang="en-US" altLang="zh-CN" sz="2400" dirty="0" smtClean="0"/>
              <a:t>     values (@grandchild1 ,  4, ‘jerry’, ‘PM’ )</a:t>
            </a:r>
            <a:endParaRPr lang="zh-CN" altLang="en-US" sz="2400" dirty="0" smtClean="0"/>
          </a:p>
          <a:p>
            <a:endParaRPr lang="zh-CN" altLang="en-US" dirty="0"/>
          </a:p>
        </p:txBody>
      </p:sp>
    </p:spTree>
    <p:extLst>
      <p:ext uri="{BB962C8B-B14F-4D97-AF65-F5344CB8AC3E}">
        <p14:creationId xmlns:p14="http://schemas.microsoft.com/office/powerpoint/2010/main" val="2923986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Hierarchyid</a:t>
            </a:r>
            <a:endParaRPr lang="zh-CN" altLang="en-US" dirty="0"/>
          </a:p>
        </p:txBody>
      </p:sp>
      <p:sp>
        <p:nvSpPr>
          <p:cNvPr id="3" name="内容占位符 2"/>
          <p:cNvSpPr>
            <a:spLocks noGrp="1"/>
          </p:cNvSpPr>
          <p:nvPr>
            <p:ph idx="1"/>
          </p:nvPr>
        </p:nvSpPr>
        <p:spPr/>
        <p:txBody>
          <a:bodyPr/>
          <a:lstStyle/>
          <a:p>
            <a:pPr>
              <a:buNone/>
            </a:pPr>
            <a:r>
              <a:rPr lang="en-US" altLang="zh-CN" sz="2800" dirty="0" smtClean="0"/>
              <a:t>	select </a:t>
            </a:r>
            <a:r>
              <a:rPr lang="en-US" altLang="zh-CN" sz="2800" dirty="0" err="1" smtClean="0"/>
              <a:t>NodeID.</a:t>
            </a:r>
            <a:r>
              <a:rPr lang="en-US" altLang="zh-CN" sz="2800" dirty="0" err="1" smtClean="0">
                <a:solidFill>
                  <a:srgbClr val="FF0000"/>
                </a:solidFill>
              </a:rPr>
              <a:t>ToString</a:t>
            </a:r>
            <a:r>
              <a:rPr lang="en-US" altLang="zh-CN" sz="2800" dirty="0" smtClean="0"/>
              <a:t>() as </a:t>
            </a:r>
            <a:r>
              <a:rPr lang="en-US" altLang="zh-CN" sz="2800" dirty="0" err="1" smtClean="0"/>
              <a:t>NodePath</a:t>
            </a:r>
            <a:r>
              <a:rPr lang="en-US" altLang="zh-CN" sz="2800" dirty="0" smtClean="0"/>
              <a:t>, * from </a:t>
            </a:r>
            <a:r>
              <a:rPr lang="en-US" altLang="zh-CN" sz="2800" dirty="0" err="1" smtClean="0"/>
              <a:t>emp</a:t>
            </a: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endParaRPr lang="en-US" altLang="zh-CN" sz="2800" dirty="0" smtClean="0"/>
          </a:p>
          <a:p>
            <a:pPr>
              <a:buNone/>
            </a:pPr>
            <a:r>
              <a:rPr lang="en-US" altLang="zh-CN" sz="2400" dirty="0" smtClean="0"/>
              <a:t>  </a:t>
            </a:r>
            <a:r>
              <a:rPr lang="en-US" altLang="zh-CN" sz="2800" dirty="0" smtClean="0"/>
              <a:t>select </a:t>
            </a:r>
            <a:r>
              <a:rPr lang="en-US" altLang="zh-CN" sz="2800" dirty="0" err="1" smtClean="0"/>
              <a:t>NodeID.</a:t>
            </a:r>
            <a:r>
              <a:rPr lang="en-US" altLang="zh-CN" sz="2800" dirty="0" err="1" smtClean="0">
                <a:solidFill>
                  <a:srgbClr val="FF0000"/>
                </a:solidFill>
              </a:rPr>
              <a:t>GetAncestor</a:t>
            </a:r>
            <a:r>
              <a:rPr lang="en-US" altLang="zh-CN" sz="2800" dirty="0" smtClean="0"/>
              <a:t>(2) as </a:t>
            </a:r>
            <a:r>
              <a:rPr lang="en-US" altLang="zh-CN" sz="2800" dirty="0" err="1" smtClean="0"/>
              <a:t>GrandPa</a:t>
            </a:r>
            <a:r>
              <a:rPr lang="en-US" altLang="zh-CN" sz="2800" dirty="0" smtClean="0"/>
              <a:t>, </a:t>
            </a:r>
            <a:r>
              <a:rPr lang="en-US" altLang="zh-CN" sz="2800" dirty="0" err="1" smtClean="0"/>
              <a:t>ename</a:t>
            </a:r>
            <a:r>
              <a:rPr lang="en-US" altLang="zh-CN" sz="2800" dirty="0" smtClean="0"/>
              <a:t> </a:t>
            </a:r>
          </a:p>
          <a:p>
            <a:pPr>
              <a:buNone/>
            </a:pPr>
            <a:r>
              <a:rPr lang="en-US" altLang="zh-CN" sz="2800" dirty="0" smtClean="0"/>
              <a:t>  from </a:t>
            </a:r>
            <a:r>
              <a:rPr lang="en-US" altLang="zh-CN" sz="2800" dirty="0" err="1" smtClean="0"/>
              <a:t>emp</a:t>
            </a:r>
            <a:r>
              <a:rPr lang="en-US" altLang="zh-CN" sz="2800" dirty="0" smtClean="0"/>
              <a:t> where </a:t>
            </a:r>
            <a:r>
              <a:rPr lang="en-US" altLang="zh-CN" sz="2800" dirty="0" err="1" smtClean="0"/>
              <a:t>eno</a:t>
            </a:r>
            <a:r>
              <a:rPr lang="en-US" altLang="zh-CN" sz="2800" dirty="0" smtClean="0"/>
              <a:t> = 4</a:t>
            </a:r>
          </a:p>
          <a:p>
            <a:pPr>
              <a:buNone/>
            </a:pPr>
            <a:endParaRPr lang="en-US" altLang="zh-CN" sz="2800" dirty="0" smtClean="0"/>
          </a:p>
          <a:p>
            <a:endParaRPr lang="zh-CN" altLang="en-US" sz="2800" dirty="0"/>
          </a:p>
        </p:txBody>
      </p:sp>
      <p:pic>
        <p:nvPicPr>
          <p:cNvPr id="31746" name="Picture 2"/>
          <p:cNvPicPr>
            <a:picLocks noChangeAspect="1" noChangeArrowheads="1"/>
          </p:cNvPicPr>
          <p:nvPr/>
        </p:nvPicPr>
        <p:blipFill>
          <a:blip r:embed="rId2" cstate="print"/>
          <a:srcRect/>
          <a:stretch>
            <a:fillRect/>
          </a:stretch>
        </p:blipFill>
        <p:spPr bwMode="auto">
          <a:xfrm>
            <a:off x="539552" y="2132856"/>
            <a:ext cx="8208912" cy="3096344"/>
          </a:xfrm>
          <a:prstGeom prst="rect">
            <a:avLst/>
          </a:prstGeom>
          <a:noFill/>
          <a:ln w="9525">
            <a:noFill/>
            <a:miter lim="800000"/>
            <a:headEnd/>
            <a:tailEnd/>
          </a:ln>
          <a:effectLst/>
        </p:spPr>
      </p:pic>
    </p:spTree>
    <p:extLst>
      <p:ext uri="{BB962C8B-B14F-4D97-AF65-F5344CB8AC3E}">
        <p14:creationId xmlns:p14="http://schemas.microsoft.com/office/powerpoint/2010/main" val="1171176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Hierarchyid</a:t>
            </a:r>
            <a:endParaRPr lang="zh-CN" altLang="en-US" dirty="0"/>
          </a:p>
        </p:txBody>
      </p:sp>
      <p:sp>
        <p:nvSpPr>
          <p:cNvPr id="3" name="内容占位符 2"/>
          <p:cNvSpPr>
            <a:spLocks noGrp="1"/>
          </p:cNvSpPr>
          <p:nvPr>
            <p:ph idx="1"/>
          </p:nvPr>
        </p:nvSpPr>
        <p:spPr/>
        <p:txBody>
          <a:bodyPr/>
          <a:lstStyle/>
          <a:p>
            <a:r>
              <a:rPr lang="zh-CN" altLang="en-US" dirty="0" smtClean="0"/>
              <a:t>其他方法</a:t>
            </a:r>
            <a:endParaRPr lang="en-US" altLang="zh-CN" dirty="0" smtClean="0"/>
          </a:p>
          <a:p>
            <a:pPr lvl="1"/>
            <a:r>
              <a:rPr lang="en-US" altLang="zh-CN" dirty="0" err="1" smtClean="0"/>
              <a:t>IsDescendantOf</a:t>
            </a:r>
            <a:r>
              <a:rPr lang="en-US" altLang="zh-CN" dirty="0" smtClean="0"/>
              <a:t>(parent </a:t>
            </a:r>
            <a:r>
              <a:rPr lang="en-US" altLang="zh-CN" dirty="0" err="1" smtClean="0"/>
              <a:t>Hierarchyid</a:t>
            </a:r>
            <a:r>
              <a:rPr lang="en-US" altLang="zh-CN" dirty="0" smtClean="0"/>
              <a:t>)</a:t>
            </a:r>
          </a:p>
          <a:p>
            <a:pPr lvl="1">
              <a:buNone/>
            </a:pPr>
            <a:r>
              <a:rPr lang="zh-CN" altLang="en-US" dirty="0" smtClean="0"/>
              <a:t>如果当前节点的祖先是</a:t>
            </a:r>
            <a:r>
              <a:rPr lang="en-US" altLang="zh-CN" dirty="0" err="1" smtClean="0"/>
              <a:t>parentHierarchyid</a:t>
            </a:r>
            <a:r>
              <a:rPr lang="zh-CN" altLang="en-US" dirty="0" smtClean="0"/>
              <a:t>，则返回</a:t>
            </a:r>
            <a:r>
              <a:rPr lang="en-US" altLang="zh-CN" dirty="0" smtClean="0"/>
              <a:t>1</a:t>
            </a:r>
          </a:p>
          <a:p>
            <a:pPr lvl="1">
              <a:buNone/>
            </a:pPr>
            <a:endParaRPr lang="en-US" altLang="zh-CN" dirty="0" smtClean="0"/>
          </a:p>
          <a:p>
            <a:pPr lvl="1"/>
            <a:r>
              <a:rPr lang="en-US" altLang="zh-CN" dirty="0" err="1" smtClean="0"/>
              <a:t>GetReparentedValue</a:t>
            </a:r>
            <a:r>
              <a:rPr lang="en-US" altLang="zh-CN" dirty="0" smtClean="0"/>
              <a:t>(</a:t>
            </a:r>
            <a:r>
              <a:rPr lang="en-US" altLang="zh-CN" dirty="0" err="1" smtClean="0"/>
              <a:t>OldParent</a:t>
            </a:r>
            <a:r>
              <a:rPr lang="en-US" altLang="zh-CN" dirty="0" smtClean="0"/>
              <a:t>, </a:t>
            </a:r>
            <a:r>
              <a:rPr lang="en-US" altLang="zh-CN" dirty="0" err="1" smtClean="0"/>
              <a:t>NewParent</a:t>
            </a:r>
            <a:r>
              <a:rPr lang="en-US" altLang="zh-CN" dirty="0" smtClean="0"/>
              <a:t>)</a:t>
            </a:r>
          </a:p>
          <a:p>
            <a:pPr lvl="1">
              <a:buNone/>
            </a:pPr>
            <a:r>
              <a:rPr lang="zh-CN" altLang="en-US" dirty="0" smtClean="0"/>
              <a:t>将节点从层次结构中的旧位置移到新位置</a:t>
            </a:r>
            <a:endParaRPr lang="en-US" altLang="zh-CN" dirty="0" smtClean="0"/>
          </a:p>
          <a:p>
            <a:pPr lvl="1">
              <a:buNone/>
            </a:pPr>
            <a:endParaRPr lang="en-US" altLang="zh-CN" dirty="0" smtClean="0"/>
          </a:p>
          <a:p>
            <a:r>
              <a:rPr lang="zh-CN" altLang="en-US" dirty="0" smtClean="0"/>
              <a:t>层次结构索引</a:t>
            </a:r>
            <a:endParaRPr lang="en-US" altLang="zh-CN" dirty="0" smtClean="0"/>
          </a:p>
          <a:p>
            <a:pPr lvl="1"/>
            <a:r>
              <a:rPr lang="zh-CN" altLang="en-US" dirty="0" smtClean="0"/>
              <a:t>深度优先：基于</a:t>
            </a:r>
            <a:r>
              <a:rPr lang="en-US" altLang="zh-CN" dirty="0" err="1" smtClean="0"/>
              <a:t>hierarchyid</a:t>
            </a:r>
            <a:r>
              <a:rPr lang="zh-CN" altLang="en-US" dirty="0" smtClean="0"/>
              <a:t>创建索引</a:t>
            </a:r>
            <a:endParaRPr lang="en-US" altLang="zh-CN" dirty="0" smtClean="0"/>
          </a:p>
          <a:p>
            <a:pPr lvl="1"/>
            <a:r>
              <a:rPr lang="zh-CN" altLang="en-US" dirty="0" smtClean="0"/>
              <a:t>广度优先：基于</a:t>
            </a:r>
            <a:r>
              <a:rPr lang="en-US" altLang="zh-CN" dirty="0" err="1" smtClean="0"/>
              <a:t>GetLevel</a:t>
            </a:r>
            <a:r>
              <a:rPr lang="en-US" altLang="zh-CN" dirty="0" smtClean="0"/>
              <a:t>()</a:t>
            </a:r>
            <a:r>
              <a:rPr lang="zh-CN" altLang="en-US" smtClean="0"/>
              <a:t>列创建索引</a:t>
            </a:r>
            <a:endParaRPr lang="zh-CN" altLang="en-US" dirty="0"/>
          </a:p>
        </p:txBody>
      </p:sp>
    </p:spTree>
    <p:extLst>
      <p:ext uri="{BB962C8B-B14F-4D97-AF65-F5344CB8AC3E}">
        <p14:creationId xmlns:p14="http://schemas.microsoft.com/office/powerpoint/2010/main" val="1757810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eaLnBrk="1" hangingPunct="1">
              <a:defRPr/>
            </a:pPr>
            <a:r>
              <a:rPr lang="zh-CN" altLang="en-US" smtClean="0"/>
              <a:t>局部变量</a:t>
            </a:r>
          </a:p>
        </p:txBody>
      </p:sp>
      <p:sp>
        <p:nvSpPr>
          <p:cNvPr id="697347" name="Rectangle 3"/>
          <p:cNvSpPr>
            <a:spLocks noGrp="1" noChangeArrowheads="1"/>
          </p:cNvSpPr>
          <p:nvPr>
            <p:ph type="body" idx="1"/>
          </p:nvPr>
        </p:nvSpPr>
        <p:spPr/>
        <p:txBody>
          <a:bodyPr/>
          <a:lstStyle/>
          <a:p>
            <a:pPr eaLnBrk="1" hangingPunct="1">
              <a:defRPr/>
            </a:pPr>
            <a:r>
              <a:rPr lang="zh-CN" altLang="en-US" smtClean="0"/>
              <a:t>变量的作用域从声明变量的地方开始到声明变量的批处理或存储过程的结尾</a:t>
            </a:r>
          </a:p>
          <a:p>
            <a:pPr eaLnBrk="1" hangingPunct="1">
              <a:defRPr/>
            </a:pPr>
            <a:r>
              <a:rPr lang="zh-CN" altLang="en-US" smtClean="0"/>
              <a:t>下面脚本产生语法错误，因为在一个批处理中所引用的变量是在另一个批处理中定义的</a:t>
            </a:r>
          </a:p>
        </p:txBody>
      </p:sp>
      <p:sp>
        <p:nvSpPr>
          <p:cNvPr id="697348" name="Rectangle 4"/>
          <p:cNvSpPr>
            <a:spLocks noChangeArrowheads="1"/>
          </p:cNvSpPr>
          <p:nvPr/>
        </p:nvSpPr>
        <p:spPr bwMode="auto">
          <a:xfrm>
            <a:off x="1763689" y="3068960"/>
            <a:ext cx="5904656" cy="3625608"/>
          </a:xfrm>
          <a:prstGeom prst="rect">
            <a:avLst/>
          </a:prstGeom>
          <a:noFill/>
          <a:ln w="9525">
            <a:noFill/>
            <a:miter lim="800000"/>
            <a:headEnd/>
            <a:tailEnd/>
          </a:ln>
          <a:effectLst/>
        </p:spPr>
        <p:txBody>
          <a:bodyPr wrap="square">
            <a:spAutoFit/>
            <a:flatTx/>
          </a:bodyPr>
          <a:lstStyle/>
          <a:p>
            <a:pPr marL="342900" indent="-342900" algn="just">
              <a:spcBef>
                <a:spcPct val="20000"/>
              </a:spcBef>
              <a:defRPr/>
            </a:pPr>
            <a:r>
              <a:rPr lang="en-US" altLang="zh-CN" sz="2800" dirty="0" smtClean="0">
                <a:effectLst>
                  <a:outerShdw blurRad="38100" dist="38100" dir="2700000" algn="tl">
                    <a:srgbClr val="C0C0C0"/>
                  </a:outerShdw>
                </a:effectLst>
              </a:rPr>
              <a:t>declare  </a:t>
            </a:r>
            <a:r>
              <a:rPr lang="en-US" altLang="zh-CN" sz="2800" dirty="0" err="1" smtClean="0">
                <a:effectLst>
                  <a:outerShdw blurRad="38100" dist="38100" dir="2700000" algn="tl">
                    <a:srgbClr val="C0C0C0"/>
                  </a:outerShdw>
                </a:effectLst>
              </a:rPr>
              <a:t>MyVariable</a:t>
            </a:r>
            <a:r>
              <a:rPr lang="en-US" altLang="zh-CN" sz="2800" dirty="0" smtClean="0">
                <a:effectLst>
                  <a:outerShdw blurRad="38100" dist="38100" dir="2700000" algn="tl">
                    <a:srgbClr val="C0C0C0"/>
                  </a:outerShdw>
                </a:effectLst>
              </a:rPr>
              <a:t> </a:t>
            </a:r>
            <a:r>
              <a:rPr lang="en-US" altLang="zh-CN" sz="2800" dirty="0" err="1" smtClean="0">
                <a:effectLst>
                  <a:outerShdw blurRad="38100" dist="38100" dir="2700000" algn="tl">
                    <a:srgbClr val="C0C0C0"/>
                  </a:outerShdw>
                </a:effectLst>
              </a:rPr>
              <a:t>int</a:t>
            </a:r>
            <a:endParaRPr lang="en-US" altLang="zh-CN" sz="2800" dirty="0">
              <a:effectLst>
                <a:outerShdw blurRad="38100" dist="38100" dir="2700000" algn="tl">
                  <a:srgbClr val="C0C0C0"/>
                </a:outerShdw>
              </a:effectLst>
            </a:endParaRPr>
          </a:p>
          <a:p>
            <a:pPr marL="342900" indent="-342900" algn="just">
              <a:spcBef>
                <a:spcPct val="20000"/>
              </a:spcBef>
              <a:defRPr/>
            </a:pPr>
            <a:r>
              <a:rPr lang="en-US" altLang="zh-CN" sz="2800" dirty="0" smtClean="0">
                <a:effectLst>
                  <a:outerShdw blurRad="38100" dist="38100" dir="2700000" algn="tl">
                    <a:srgbClr val="C0C0C0"/>
                  </a:outerShdw>
                </a:effectLst>
              </a:rPr>
              <a:t>set  </a:t>
            </a:r>
            <a:r>
              <a:rPr lang="en-US" altLang="zh-CN" sz="2800" dirty="0">
                <a:effectLst>
                  <a:outerShdw blurRad="38100" dist="38100" dir="2700000" algn="tl">
                    <a:srgbClr val="C0C0C0"/>
                  </a:outerShdw>
                </a:effectLst>
              </a:rPr>
              <a:t>@</a:t>
            </a:r>
            <a:r>
              <a:rPr lang="en-US" altLang="zh-CN" sz="2800" dirty="0" err="1">
                <a:effectLst>
                  <a:outerShdw blurRad="38100" dist="38100" dir="2700000" algn="tl">
                    <a:srgbClr val="C0C0C0"/>
                  </a:outerShdw>
                </a:effectLst>
              </a:rPr>
              <a:t>MyVariable</a:t>
            </a:r>
            <a:r>
              <a:rPr lang="en-US" altLang="zh-CN" sz="2800" dirty="0">
                <a:effectLst>
                  <a:outerShdw blurRad="38100" dist="38100" dir="2700000" algn="tl">
                    <a:srgbClr val="C0C0C0"/>
                  </a:outerShdw>
                </a:effectLst>
              </a:rPr>
              <a:t> = 80</a:t>
            </a:r>
          </a:p>
          <a:p>
            <a:pPr marL="342900" indent="-342900" algn="just">
              <a:spcBef>
                <a:spcPct val="20000"/>
              </a:spcBef>
              <a:defRPr/>
            </a:pPr>
            <a:r>
              <a:rPr lang="en-US" altLang="zh-CN" sz="2800" dirty="0" smtClean="0">
                <a:effectLst>
                  <a:outerShdw blurRad="38100" dist="38100" dir="2700000" algn="tl">
                    <a:srgbClr val="C0C0C0"/>
                  </a:outerShdw>
                </a:effectLst>
              </a:rPr>
              <a:t>go </a:t>
            </a:r>
          </a:p>
          <a:p>
            <a:pPr marL="342900" indent="-342900" algn="just">
              <a:spcBef>
                <a:spcPct val="20000"/>
              </a:spcBef>
              <a:defRPr/>
            </a:pPr>
            <a:endParaRPr lang="en-US" altLang="zh-CN" sz="2800" dirty="0">
              <a:effectLst>
                <a:outerShdw blurRad="38100" dist="38100" dir="2700000" algn="tl">
                  <a:srgbClr val="C0C0C0"/>
                </a:outerShdw>
              </a:effectLst>
            </a:endParaRPr>
          </a:p>
          <a:p>
            <a:pPr marL="342900" indent="-342900" algn="just">
              <a:spcBef>
                <a:spcPct val="20000"/>
              </a:spcBef>
              <a:defRPr/>
            </a:pPr>
            <a:r>
              <a:rPr lang="en-US" altLang="zh-CN" sz="2800" dirty="0" smtClean="0">
                <a:effectLst>
                  <a:outerShdw blurRad="38100" dist="38100" dir="2700000" algn="tl">
                    <a:srgbClr val="C0C0C0"/>
                  </a:outerShdw>
                </a:effectLst>
              </a:rPr>
              <a:t>select	</a:t>
            </a:r>
            <a:r>
              <a:rPr lang="en-US" altLang="zh-CN" sz="2800" dirty="0">
                <a:effectLst>
                  <a:outerShdw blurRad="38100" dist="38100" dir="2700000" algn="tl">
                    <a:srgbClr val="C0C0C0"/>
                  </a:outerShdw>
                </a:effectLst>
              </a:rPr>
              <a:t>	*</a:t>
            </a:r>
          </a:p>
          <a:p>
            <a:pPr marL="342900" indent="-342900" algn="just">
              <a:spcBef>
                <a:spcPct val="20000"/>
              </a:spcBef>
              <a:defRPr/>
            </a:pPr>
            <a:r>
              <a:rPr lang="en-US" altLang="zh-CN" sz="2800" dirty="0" smtClean="0">
                <a:effectLst>
                  <a:outerShdw blurRad="38100" dist="38100" dir="2700000" algn="tl">
                    <a:srgbClr val="C0C0C0"/>
                  </a:outerShdw>
                </a:effectLst>
              </a:rPr>
              <a:t>from	 </a:t>
            </a:r>
            <a:r>
              <a:rPr lang="en-US" altLang="zh-CN" sz="2800" dirty="0">
                <a:effectLst>
                  <a:outerShdw blurRad="38100" dist="38100" dir="2700000" algn="tl">
                    <a:srgbClr val="C0C0C0"/>
                  </a:outerShdw>
                </a:effectLst>
              </a:rPr>
              <a:t>	SC</a:t>
            </a:r>
          </a:p>
          <a:p>
            <a:pPr marL="342900" indent="-342900" algn="just">
              <a:spcBef>
                <a:spcPct val="20000"/>
              </a:spcBef>
              <a:defRPr/>
            </a:pPr>
            <a:r>
              <a:rPr lang="en-US" altLang="zh-CN" sz="2800" dirty="0" smtClean="0">
                <a:effectLst>
                  <a:outerShdw blurRad="38100" dist="38100" dir="2700000" algn="tl">
                    <a:srgbClr val="C0C0C0"/>
                  </a:outerShdw>
                </a:effectLst>
              </a:rPr>
              <a:t>where </a:t>
            </a:r>
            <a:r>
              <a:rPr lang="en-US" altLang="zh-CN" sz="2800" dirty="0">
                <a:effectLst>
                  <a:outerShdw blurRad="38100" dist="38100" dir="2700000" algn="tl">
                    <a:srgbClr val="C0C0C0"/>
                  </a:outerShdw>
                </a:effectLst>
              </a:rPr>
              <a:t>	GRADE = @</a:t>
            </a:r>
            <a:r>
              <a:rPr lang="en-US" altLang="zh-CN" sz="2800" dirty="0" err="1">
                <a:effectLst>
                  <a:outerShdw blurRad="38100" dist="38100" dir="2700000" algn="tl">
                    <a:srgbClr val="C0C0C0"/>
                  </a:outerShdw>
                </a:effectLst>
              </a:rPr>
              <a:t>MyVariable</a:t>
            </a:r>
            <a:r>
              <a:rPr lang="en-US" altLang="zh-CN" sz="2800" dirty="0">
                <a:effectLst>
                  <a:outerShdw blurRad="38100" dist="38100" dir="2700000" algn="tl">
                    <a:srgbClr val="C0C0C0"/>
                  </a:outerShdw>
                </a:effectLst>
              </a:rPr>
              <a:t>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BC5E1E-5EA0-45B4-8F83-66E4E050A187}" type="slidenum">
              <a:rPr kumimoji="0" lang="zh-CN" altLang="en-US" sz="1400" b="1" i="0" u="none" strike="noStrike" kern="1200" cap="none" spc="0" normalizeH="0" baseline="-25000" noProof="0" smtClean="0">
                <a:ln>
                  <a:noFill/>
                </a:ln>
                <a:solidFill>
                  <a:srgbClr val="3333CC"/>
                </a:solidFill>
                <a:effectLst/>
                <a:uLnTx/>
                <a:uFillTx/>
                <a:latin typeface="Tahoma"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400" b="1" i="0" u="none" strike="noStrike" kern="1200" cap="none" spc="0" normalizeH="0" baseline="-25000" noProof="0" smtClean="0">
              <a:ln>
                <a:noFill/>
              </a:ln>
              <a:solidFill>
                <a:srgbClr val="3333CC"/>
              </a:solidFill>
              <a:effectLst/>
              <a:uLnTx/>
              <a:uFillTx/>
              <a:latin typeface="Tahoma" pitchFamily="34" charset="0"/>
              <a:ea typeface="宋体" charset="-122"/>
              <a:cs typeface="+mn-cs"/>
            </a:endParaRPr>
          </a:p>
        </p:txBody>
      </p:sp>
      <p:sp>
        <p:nvSpPr>
          <p:cNvPr id="14339" name="Rectangle 3"/>
          <p:cNvSpPr>
            <a:spLocks noGrp="1" noChangeArrowheads="1"/>
          </p:cNvSpPr>
          <p:nvPr>
            <p:ph type="body" idx="1"/>
          </p:nvPr>
        </p:nvSpPr>
        <p:spPr>
          <a:xfrm>
            <a:off x="2123728" y="1456209"/>
            <a:ext cx="5735332" cy="4421063"/>
          </a:xfrm>
        </p:spPr>
        <p:txBody>
          <a:bodyPr/>
          <a:lstStyle/>
          <a:p>
            <a:pPr eaLnBrk="1" hangingPunct="1">
              <a:defRPr/>
            </a:pPr>
            <a:r>
              <a:rPr lang="en-US" altLang="zh-CN" sz="3600" dirty="0" smtClean="0"/>
              <a:t>TSQL</a:t>
            </a:r>
          </a:p>
          <a:p>
            <a:pPr eaLnBrk="1" hangingPunct="1">
              <a:defRPr/>
            </a:pPr>
            <a:r>
              <a:rPr lang="zh-CN" altLang="en-US" sz="3600" dirty="0"/>
              <a:t>存储</a:t>
            </a:r>
            <a:r>
              <a:rPr lang="zh-CN" altLang="en-US" sz="3600" dirty="0" smtClean="0"/>
              <a:t>过程、函数及触发器</a:t>
            </a:r>
            <a:endParaRPr lang="en-US" altLang="zh-CN" sz="3600" dirty="0" smtClean="0"/>
          </a:p>
          <a:p>
            <a:pPr eaLnBrk="1" hangingPunct="1">
              <a:defRPr/>
            </a:pPr>
            <a:r>
              <a:rPr lang="zh-CN" altLang="en-US" sz="3600" dirty="0" smtClean="0"/>
              <a:t>约束</a:t>
            </a:r>
            <a:endParaRPr lang="en-US" altLang="zh-CN" sz="3600" dirty="0" smtClean="0"/>
          </a:p>
          <a:p>
            <a:pPr eaLnBrk="1" hangingPunct="1">
              <a:defRPr/>
            </a:pPr>
            <a:r>
              <a:rPr lang="zh-CN" altLang="en-US" sz="3600" dirty="0" smtClean="0"/>
              <a:t>递归查询</a:t>
            </a:r>
            <a:endParaRPr lang="en-US" altLang="zh-CN" sz="3600" dirty="0" smtClean="0"/>
          </a:p>
          <a:p>
            <a:pPr eaLnBrk="1" hangingPunct="1">
              <a:defRPr/>
            </a:pPr>
            <a:r>
              <a:rPr lang="zh-CN" altLang="en-US" sz="3600" dirty="0" smtClean="0">
                <a:solidFill>
                  <a:srgbClr val="FF0000"/>
                </a:solidFill>
              </a:rPr>
              <a:t>窗口函数</a:t>
            </a:r>
            <a:endParaRPr lang="zh-CN" altLang="en-US" sz="3600" dirty="0">
              <a:solidFill>
                <a:srgbClr val="FF0000"/>
              </a:solidFill>
            </a:endParaRPr>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6000" b="1" i="0" u="none" strike="noStrike" kern="1200" cap="none" spc="50" normalizeH="0" baseline="0" noProof="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rgbClr val="FFCF01">
                      <a:satMod val="175000"/>
                      <a:alpha val="40000"/>
                    </a:srgbClr>
                  </a:glow>
                  <a:outerShdw blurRad="76200" dist="50800" dir="5400000" algn="tl" rotWithShape="0">
                    <a:srgbClr val="000000">
                      <a:alpha val="65000"/>
                    </a:srgbClr>
                  </a:outerShdw>
                </a:effectLst>
                <a:uLnTx/>
                <a:uFillTx/>
                <a:latin typeface="隶书" pitchFamily="49" charset="-122"/>
                <a:ea typeface="隶书" pitchFamily="49" charset="-122"/>
                <a:cs typeface="+mn-cs"/>
              </a:rPr>
              <a:t>提纲</a:t>
            </a:r>
          </a:p>
        </p:txBody>
      </p:sp>
    </p:spTree>
    <p:extLst>
      <p:ext uri="{BB962C8B-B14F-4D97-AF65-F5344CB8AC3E}">
        <p14:creationId xmlns:p14="http://schemas.microsoft.com/office/powerpoint/2010/main" val="23065716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移动平均线</a:t>
            </a:r>
          </a:p>
        </p:txBody>
      </p:sp>
      <p:pic>
        <p:nvPicPr>
          <p:cNvPr id="1026" name="Picture 2" descr="http://b.hiphotos.baidu.com/baike/c0%3Dbaike72%2C5%2C5%2C72%2C24/sign=180a059f9b22720e6fc3eaa81aa26123/b2de9c82d158ccbf7d7c15c71ad8bc3eb035410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628800"/>
            <a:ext cx="4156145" cy="31967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4.att.hudong.com/10/59/013000007280711281145991991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628800"/>
            <a:ext cx="4127376" cy="319675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03722" y="5033443"/>
            <a:ext cx="2031325" cy="646331"/>
          </a:xfrm>
          <a:prstGeom prst="rect">
            <a:avLst/>
          </a:prstGeom>
          <a:noFill/>
        </p:spPr>
        <p:txBody>
          <a:bodyPr wrap="none" lIns="91440" tIns="45720" rIns="91440" bIns="45720">
            <a:spAutoFit/>
          </a:bodyPr>
          <a:lstStyle/>
          <a:p>
            <a:pPr algn="ctr"/>
            <a:r>
              <a:rPr lang="zh-CN" altLang="en-US" sz="36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多头排列</a:t>
            </a:r>
            <a:endParaRPr lang="zh-CN" altLang="en-US" sz="3600" b="0" cap="none" spc="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
        <p:nvSpPr>
          <p:cNvPr id="8" name="矩形 7"/>
          <p:cNvSpPr/>
          <p:nvPr/>
        </p:nvSpPr>
        <p:spPr>
          <a:xfrm>
            <a:off x="6159995" y="4992951"/>
            <a:ext cx="1107997" cy="646331"/>
          </a:xfrm>
          <a:prstGeom prst="rect">
            <a:avLst/>
          </a:prstGeom>
          <a:noFill/>
        </p:spPr>
        <p:txBody>
          <a:bodyPr wrap="none" lIns="91440" tIns="45720" rIns="91440" bIns="45720">
            <a:spAutoFit/>
          </a:bodyPr>
          <a:lstStyle/>
          <a:p>
            <a:pPr algn="ctr"/>
            <a:r>
              <a:rPr lang="zh-CN" altLang="en-US" sz="36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金叉</a:t>
            </a:r>
            <a:endParaRPr lang="zh-CN" altLang="en-US" sz="3600" b="0" cap="none" spc="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8106238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MACD</a:t>
            </a:r>
            <a:r>
              <a:rPr lang="zh-CN" altLang="en-US" dirty="0" smtClean="0"/>
              <a:t>：指数平滑异同平均线</a:t>
            </a:r>
            <a:endParaRPr lang="zh-CN" altLang="en-US" dirty="0"/>
          </a:p>
        </p:txBody>
      </p:sp>
      <p:pic>
        <p:nvPicPr>
          <p:cNvPr id="1030" name="Picture 6" descr="http://img.cf8.com.cn/uploadfile/2011/0407/201104070334207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40768"/>
            <a:ext cx="6984776" cy="473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393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KDJ</a:t>
            </a:r>
            <a:endParaRPr lang="zh-CN" altLang="en-US" dirty="0"/>
          </a:p>
        </p:txBody>
      </p:sp>
      <p:pic>
        <p:nvPicPr>
          <p:cNvPr id="3074" name="Picture 2" descr="http://www.goodgupiao.com/gupiaogongshi/UploadPic/2013-5/20135775933303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48" y="1268760"/>
            <a:ext cx="8498242"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441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BOLL</a:t>
            </a:r>
            <a:endParaRPr lang="zh-CN" altLang="en-US" dirty="0"/>
          </a:p>
        </p:txBody>
      </p:sp>
      <p:pic>
        <p:nvPicPr>
          <p:cNvPr id="4102" name="Picture 6" descr="http://s13.sinaimg.cn/bmiddle/6075c22dh792c470468cc&amp;6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80728"/>
            <a:ext cx="7440085" cy="557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552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a:t>
            </a:r>
            <a:r>
              <a:rPr lang="zh-CN" altLang="en-US" dirty="0" smtClean="0"/>
              <a:t>线</a:t>
            </a:r>
            <a:endParaRPr lang="zh-CN" altLang="en-US" dirty="0"/>
          </a:p>
        </p:txBody>
      </p:sp>
      <p:pic>
        <p:nvPicPr>
          <p:cNvPr id="5122" name="Picture 2" descr="http://a.hiphotos.baidu.com/baike/c0%3Dbaike80%2C5%2C5%2C80%2C26/sign=ca5bf987d7ca7bcb6976cf7ddf600006/6d81800a19d8bc3e0960c68e828ba61ea8d3450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021" y="1481362"/>
            <a:ext cx="3342643" cy="230600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b.hiphotos.baidu.com/baike/c0%3Dbaike80%2C5%2C5%2C80%2C26/sign=190a19c931adcbef15397654cdc645b8/b7fd5266d016092462b08216d40735fae6cd34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1" y="1412776"/>
            <a:ext cx="3374162" cy="21910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tttzw.com/UploadFiles/eWebEditorExt/2014-0303/201404081132378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360" y="4015963"/>
            <a:ext cx="3336305" cy="206393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5310187" y="3933055"/>
            <a:ext cx="3356056" cy="2146844"/>
          </a:xfrm>
          <a:prstGeom prst="rect">
            <a:avLst/>
          </a:prstGeom>
        </p:spPr>
      </p:pic>
    </p:spTree>
    <p:extLst>
      <p:ext uri="{BB962C8B-B14F-4D97-AF65-F5344CB8AC3E}">
        <p14:creationId xmlns:p14="http://schemas.microsoft.com/office/powerpoint/2010/main" val="26025257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分析需求：窗口</a:t>
            </a:r>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4139952" y="980728"/>
            <a:ext cx="4905375" cy="5391150"/>
          </a:xfrm>
          <a:prstGeom prst="rect">
            <a:avLst/>
          </a:prstGeom>
          <a:noFill/>
          <a:ln w="9525">
            <a:noFill/>
            <a:miter lim="800000"/>
            <a:headEnd/>
            <a:tailEnd/>
          </a:ln>
          <a:effectLst/>
        </p:spPr>
      </p:pic>
      <p:sp>
        <p:nvSpPr>
          <p:cNvPr id="6" name="矩形 5"/>
          <p:cNvSpPr/>
          <p:nvPr/>
        </p:nvSpPr>
        <p:spPr>
          <a:xfrm>
            <a:off x="473564" y="1268760"/>
            <a:ext cx="3666388" cy="440120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457200" indent="-457200" algn="just">
              <a:buFont typeface="Wingdings" panose="05000000000000000000" pitchFamily="2" charset="2"/>
              <a:buChar char="l"/>
              <a:defRPr/>
            </a:pP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移动方式</a:t>
            </a:r>
            <a:endParaRPr lang="en-US" altLang="zh-CN"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914400" lvl="1" indent="-457200" algn="just">
              <a:buFont typeface="Wingdings" panose="05000000000000000000" pitchFamily="2" charset="2"/>
              <a:buChar char="Ø"/>
              <a:defRPr/>
            </a:pP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滑动</a:t>
            </a:r>
            <a:r>
              <a:rPr lang="zh-CN" altLang="en-US"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窗口：最近</a:t>
            </a:r>
            <a:endParaRPr lang="en-US" altLang="zh-CN"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914400" lvl="1" indent="-457200" algn="just">
              <a:buFont typeface="Wingdings" panose="05000000000000000000" pitchFamily="2" charset="2"/>
              <a:buChar char="Ø"/>
              <a:defRPr/>
            </a:pPr>
            <a:r>
              <a:rPr lang="zh-CN" altLang="en-US"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跳动窗口：每隔</a:t>
            </a:r>
            <a:endParaRPr lang="en-US" altLang="zh-CN"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457200" indent="-457200" algn="just">
              <a:buFont typeface="Wingdings" panose="05000000000000000000" pitchFamily="2" charset="2"/>
              <a:buChar char="l"/>
              <a:defRPr/>
            </a:pPr>
            <a:r>
              <a:rPr lang="zh-CN" altLang="en-US"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窗口范围</a:t>
            </a:r>
            <a:endParaRPr lang="en-US" altLang="zh-CN"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914400" lvl="1" indent="-457200" algn="just">
              <a:buFont typeface="Wingdings" panose="05000000000000000000" pitchFamily="2" charset="2"/>
              <a:buChar char="Ø"/>
              <a:defRPr/>
            </a:pP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基于时间</a:t>
            </a:r>
            <a:endParaRPr lang="en-US" altLang="zh-CN"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914400" lvl="1" indent="-457200" algn="just">
              <a:buFont typeface="Wingdings" panose="05000000000000000000" pitchFamily="2" charset="2"/>
              <a:buChar char="Ø"/>
              <a:defRPr/>
            </a:pPr>
            <a:r>
              <a:rPr lang="zh-CN" altLang="en-US"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基于</a:t>
            </a: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行</a:t>
            </a:r>
            <a:endParaRPr lang="en-US" altLang="zh-CN"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a:p>
            <a:pPr marL="914400" lvl="1" indent="-457200" algn="just">
              <a:buFont typeface="Wingdings" panose="05000000000000000000" pitchFamily="2" charset="2"/>
              <a:buChar char="Ø"/>
              <a:defRPr/>
            </a:pPr>
            <a:r>
              <a:rPr lang="zh-CN" altLang="en-US" sz="2800" b="1" spc="50" dirty="0" smtClean="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rPr>
              <a:t>基于值</a:t>
            </a:r>
            <a:endParaRPr lang="en-US" altLang="zh-CN" sz="2800" b="1" spc="50" dirty="0">
              <a:ln w="11430"/>
              <a:solidFill>
                <a:srgbClr val="FF0000"/>
              </a:solidFill>
              <a:effectLst>
                <a:outerShdw blurRad="76200" dist="50800" dir="5400000" algn="tl" rotWithShape="0">
                  <a:srgbClr val="000000">
                    <a:alpha val="65000"/>
                  </a:srgbClr>
                </a:outerShdw>
              </a:effectLst>
              <a:latin typeface="华文楷体" pitchFamily="2" charset="-122"/>
              <a:ea typeface="华文楷体" pitchFamily="2" charset="-122"/>
            </a:endParaRPr>
          </a:p>
        </p:txBody>
      </p:sp>
      <p:sp>
        <p:nvSpPr>
          <p:cNvPr id="8" name="矩形 7"/>
          <p:cNvSpPr/>
          <p:nvPr/>
        </p:nvSpPr>
        <p:spPr bwMode="auto">
          <a:xfrm>
            <a:off x="4139952" y="3360283"/>
            <a:ext cx="1522391" cy="535702"/>
          </a:xfrm>
          <a:prstGeom prst="rect">
            <a:avLst/>
          </a:prstGeom>
          <a:noFill/>
          <a:ln w="254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9622420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窗口函数</a:t>
            </a:r>
            <a:endParaRPr lang="zh-CN" altLang="en-US" dirty="0"/>
          </a:p>
        </p:txBody>
      </p:sp>
      <p:sp>
        <p:nvSpPr>
          <p:cNvPr id="4" name="Text Box 3"/>
          <p:cNvSpPr txBox="1">
            <a:spLocks noChangeArrowheads="1"/>
          </p:cNvSpPr>
          <p:nvPr/>
        </p:nvSpPr>
        <p:spPr bwMode="auto">
          <a:xfrm>
            <a:off x="875036" y="1196752"/>
            <a:ext cx="7921625" cy="2677656"/>
          </a:xfrm>
          <a:prstGeom prst="rect">
            <a:avLst/>
          </a:prstGeom>
          <a:noFill/>
          <a:ln w="9525" algn="ctr">
            <a:noFill/>
            <a:miter lim="800000"/>
            <a:headEnd/>
            <a:tailEnd/>
          </a:ln>
          <a:effectLst/>
        </p:spPr>
        <p:txBody>
          <a:bodyPr>
            <a:spAutoFit/>
            <a:flatTx/>
          </a:bodyPr>
          <a:lstStyle/>
          <a:p>
            <a:pPr marL="342900" indent="-342900" algn="l">
              <a:defRPr/>
            </a:pPr>
            <a:r>
              <a:rPr lang="en-US" altLang="zh-CN" sz="2400" dirty="0" err="1">
                <a:effectLst>
                  <a:outerShdw blurRad="38100" dist="38100" dir="2700000" algn="tl">
                    <a:srgbClr val="C0C0C0"/>
                  </a:outerShdw>
                </a:effectLst>
              </a:rPr>
              <a:t>function_name</a:t>
            </a:r>
            <a:r>
              <a:rPr lang="en-US" altLang="zh-CN" sz="2400" dirty="0">
                <a:effectLst>
                  <a:outerShdw blurRad="38100" dist="38100" dir="2700000" algn="tl">
                    <a:srgbClr val="C0C0C0"/>
                  </a:outerShdw>
                </a:effectLst>
              </a:rPr>
              <a:t>(&lt;argument&gt;, &lt;argument</a:t>
            </a:r>
            <a:r>
              <a:rPr lang="en-US" altLang="zh-CN" sz="2400" dirty="0" smtClean="0">
                <a:effectLst>
                  <a:outerShdw blurRad="38100" dist="38100" dir="2700000" algn="tl">
                    <a:srgbClr val="C0C0C0"/>
                  </a:outerShdw>
                </a:effectLst>
              </a:rPr>
              <a:t>&gt;,</a:t>
            </a:r>
            <a:r>
              <a:rPr lang="en-US" altLang="zh-CN" sz="2400" dirty="0" smtClean="0">
                <a:effectLst>
                  <a:outerShdw blurRad="38100" dist="38100" dir="2700000" algn="tl">
                    <a:srgbClr val="C0C0C0"/>
                  </a:outerShdw>
                </a:effectLst>
                <a:latin typeface="Times New Roman"/>
              </a:rPr>
              <a:t>…)</a:t>
            </a:r>
            <a:endParaRPr lang="en-US" altLang="zh-CN" sz="2400" dirty="0">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over</a:t>
            </a:r>
          </a:p>
          <a:p>
            <a:pPr marL="342900" indent="-342900" algn="l">
              <a:defRPr/>
            </a:pPr>
            <a:r>
              <a:rPr lang="en-US" altLang="zh-CN" sz="2400" dirty="0" smtClean="0">
                <a:effectLst>
                  <a:outerShdw blurRad="38100" dist="38100" dir="2700000" algn="tl">
                    <a:srgbClr val="C0C0C0"/>
                  </a:outerShdw>
                </a:effectLst>
              </a:rPr>
              <a:t>		(&lt;</a:t>
            </a:r>
            <a:r>
              <a:rPr lang="en-US" altLang="zh-CN" sz="2400" dirty="0">
                <a:effectLst>
                  <a:outerShdw blurRad="38100" dist="38100" dir="2700000" algn="tl">
                    <a:srgbClr val="C0C0C0"/>
                  </a:outerShdw>
                </a:effectLst>
              </a:rPr>
              <a:t>Partition by</a:t>
            </a:r>
            <a:r>
              <a:rPr lang="zh-CN" altLang="en-US" sz="2400" dirty="0">
                <a:effectLst>
                  <a:outerShdw blurRad="38100" dist="38100" dir="2700000" algn="tl">
                    <a:srgbClr val="C0C0C0"/>
                  </a:outerShdw>
                </a:effectLst>
              </a:rPr>
              <a:t>子句</a:t>
            </a:r>
            <a:r>
              <a:rPr lang="en-US" altLang="zh-CN" sz="2400" dirty="0" smtClean="0">
                <a:effectLst>
                  <a:outerShdw blurRad="38100" dist="38100" dir="2700000" algn="tl">
                    <a:srgbClr val="C0C0C0"/>
                  </a:outerShdw>
                </a:effectLst>
              </a:rPr>
              <a:t>&gt;</a:t>
            </a:r>
          </a:p>
          <a:p>
            <a:pPr marL="342900" indent="-342900" algn="l">
              <a:defRPr/>
            </a:pPr>
            <a:r>
              <a:rPr lang="en-US" altLang="zh-CN" sz="2400" dirty="0" smtClean="0">
                <a:effectLst>
                  <a:outerShdw blurRad="38100" dist="38100" dir="2700000" algn="tl">
                    <a:srgbClr val="C0C0C0"/>
                  </a:outerShdw>
                </a:effectLst>
              </a:rPr>
              <a:t>		&lt;</a:t>
            </a:r>
            <a:r>
              <a:rPr lang="en-US" altLang="zh-CN" sz="2400" dirty="0">
                <a:effectLst>
                  <a:outerShdw blurRad="38100" dist="38100" dir="2700000" algn="tl">
                    <a:srgbClr val="C0C0C0"/>
                  </a:outerShdw>
                </a:effectLst>
              </a:rPr>
              <a:t>Order by</a:t>
            </a:r>
            <a:r>
              <a:rPr lang="zh-CN" altLang="en-US" sz="2400" dirty="0">
                <a:effectLst>
                  <a:outerShdw blurRad="38100" dist="38100" dir="2700000" algn="tl">
                    <a:srgbClr val="C0C0C0"/>
                  </a:outerShdw>
                </a:effectLst>
              </a:rPr>
              <a:t>子句</a:t>
            </a:r>
            <a:r>
              <a:rPr lang="en-US" altLang="zh-CN" sz="2400" dirty="0" smtClean="0">
                <a:effectLst>
                  <a:outerShdw blurRad="38100" dist="38100" dir="2700000" algn="tl">
                    <a:srgbClr val="C0C0C0"/>
                  </a:outerShdw>
                </a:effectLst>
              </a:rPr>
              <a:t>&gt;</a:t>
            </a:r>
          </a:p>
          <a:p>
            <a:pPr marL="342900" indent="-342900" algn="l">
              <a:defRPr/>
            </a:pPr>
            <a:r>
              <a:rPr lang="en-US" altLang="zh-CN" sz="2400" dirty="0" smtClean="0">
                <a:effectLst>
                  <a:outerShdw blurRad="38100" dist="38100" dir="2700000" algn="tl">
                    <a:srgbClr val="C0C0C0"/>
                  </a:outerShdw>
                </a:effectLst>
              </a:rPr>
              <a:t>		&lt;</a:t>
            </a:r>
            <a:r>
              <a:rPr lang="en-US" altLang="zh-CN" sz="2400" dirty="0">
                <a:effectLst>
                  <a:outerShdw blurRad="38100" dist="38100" dir="2700000" algn="tl">
                    <a:srgbClr val="C0C0C0"/>
                  </a:outerShdw>
                </a:effectLst>
              </a:rPr>
              <a:t>Windowing</a:t>
            </a:r>
            <a:r>
              <a:rPr lang="zh-CN" altLang="en-US" sz="2400" dirty="0">
                <a:effectLst>
                  <a:outerShdw blurRad="38100" dist="38100" dir="2700000" algn="tl">
                    <a:srgbClr val="C0C0C0"/>
                  </a:outerShdw>
                </a:effectLst>
              </a:rPr>
              <a:t>子句</a:t>
            </a:r>
            <a:r>
              <a:rPr lang="en-US" altLang="zh-CN" sz="2400" dirty="0">
                <a:effectLst>
                  <a:outerShdw blurRad="38100" dist="38100" dir="2700000" algn="tl">
                    <a:srgbClr val="C0C0C0"/>
                  </a:outerShdw>
                </a:effectLst>
              </a:rPr>
              <a:t>&gt;)</a:t>
            </a:r>
          </a:p>
        </p:txBody>
      </p:sp>
      <p:sp>
        <p:nvSpPr>
          <p:cNvPr id="5" name="Text Box 3"/>
          <p:cNvSpPr txBox="1">
            <a:spLocks noChangeArrowheads="1"/>
          </p:cNvSpPr>
          <p:nvPr/>
        </p:nvSpPr>
        <p:spPr bwMode="auto">
          <a:xfrm>
            <a:off x="898847" y="4405709"/>
            <a:ext cx="7921625" cy="1570038"/>
          </a:xfrm>
          <a:prstGeom prst="rect">
            <a:avLst/>
          </a:prstGeom>
          <a:noFill/>
          <a:ln w="9525" algn="ctr">
            <a:noFill/>
            <a:miter lim="800000"/>
            <a:headEnd/>
            <a:tailEnd/>
          </a:ln>
          <a:effectLst/>
        </p:spPr>
        <p:txBody>
          <a:bodyPr>
            <a:spAutoFit/>
            <a:flatTx/>
          </a:bodyPr>
          <a:lstStyle/>
          <a:p>
            <a:pPr marL="342900" indent="-342900" algn="l">
              <a:defRPr/>
            </a:pPr>
            <a:r>
              <a:rPr lang="en-US" altLang="zh-CN" sz="2400" dirty="0">
                <a:effectLst>
                  <a:outerShdw blurRad="38100" dist="38100" dir="2700000" algn="tl">
                    <a:srgbClr val="C0C0C0"/>
                  </a:outerShdw>
                </a:effectLst>
              </a:rPr>
              <a:t>Partition by</a:t>
            </a:r>
            <a:r>
              <a:rPr lang="zh-CN" altLang="en-US" sz="2400" dirty="0">
                <a:effectLst>
                  <a:outerShdw blurRad="38100" dist="38100" dir="2700000" algn="tl">
                    <a:srgbClr val="C0C0C0"/>
                  </a:outerShdw>
                </a:effectLst>
              </a:rPr>
              <a:t>：对表进行分区，类似</a:t>
            </a:r>
            <a:r>
              <a:rPr lang="en-US" altLang="zh-CN" sz="2400" dirty="0">
                <a:effectLst>
                  <a:outerShdw blurRad="38100" dist="38100" dir="2700000" algn="tl">
                    <a:srgbClr val="C0C0C0"/>
                  </a:outerShdw>
                </a:effectLst>
              </a:rPr>
              <a:t>group by</a:t>
            </a:r>
          </a:p>
          <a:p>
            <a:pPr marL="342900" indent="-342900" algn="l">
              <a:defRPr/>
            </a:pPr>
            <a:r>
              <a:rPr lang="en-US" altLang="zh-CN" sz="2400" dirty="0">
                <a:effectLst>
                  <a:outerShdw blurRad="38100" dist="38100" dir="2700000" algn="tl">
                    <a:srgbClr val="C0C0C0"/>
                  </a:outerShdw>
                </a:effectLst>
              </a:rPr>
              <a:t>Order </a:t>
            </a:r>
            <a:r>
              <a:rPr lang="en-US" altLang="zh-CN" sz="2400" dirty="0" smtClean="0">
                <a:effectLst>
                  <a:outerShdw blurRad="38100" dist="38100" dir="2700000" algn="tl">
                    <a:srgbClr val="C0C0C0"/>
                  </a:outerShdw>
                </a:effectLst>
              </a:rPr>
              <a:t>by</a:t>
            </a:r>
            <a:r>
              <a:rPr lang="zh-CN" altLang="en-US" sz="2400" dirty="0" smtClean="0">
                <a:effectLst>
                  <a:outerShdw blurRad="38100" dist="38100" dir="2700000" algn="tl">
                    <a:srgbClr val="C0C0C0"/>
                  </a:outerShdw>
                </a:effectLst>
              </a:rPr>
              <a:t>：</a:t>
            </a:r>
            <a:r>
              <a:rPr lang="en-US" altLang="zh-CN" sz="2400" dirty="0" smtClean="0">
                <a:effectLst>
                  <a:outerShdw blurRad="38100" dist="38100" dir="2700000" algn="tl">
                    <a:srgbClr val="C0C0C0"/>
                  </a:outerShdw>
                </a:effectLst>
              </a:rPr>
              <a:t>	</a:t>
            </a:r>
            <a:r>
              <a:rPr lang="zh-CN" altLang="en-US" sz="2400" dirty="0" smtClean="0">
                <a:effectLst>
                  <a:outerShdw blurRad="38100" dist="38100" dir="2700000" algn="tl">
                    <a:srgbClr val="C0C0C0"/>
                  </a:outerShdw>
                </a:effectLst>
              </a:rPr>
              <a:t>排序</a:t>
            </a:r>
            <a:endParaRPr lang="en-US" altLang="zh-CN" sz="2400" dirty="0">
              <a:effectLst>
                <a:outerShdw blurRad="38100" dist="38100" dir="2700000" algn="tl">
                  <a:srgbClr val="C0C0C0"/>
                </a:outerShdw>
              </a:effectLst>
            </a:endParaRPr>
          </a:p>
          <a:p>
            <a:pPr marL="342900" indent="-342900" algn="l">
              <a:defRPr/>
            </a:pPr>
            <a:r>
              <a:rPr lang="en-US" altLang="zh-CN" sz="2400" dirty="0">
                <a:effectLst>
                  <a:outerShdw blurRad="38100" dist="38100" dir="2700000" algn="tl">
                    <a:srgbClr val="C0C0C0"/>
                  </a:outerShdw>
                </a:effectLst>
              </a:rPr>
              <a:t>Windowing</a:t>
            </a:r>
            <a:r>
              <a:rPr lang="zh-CN" altLang="en-US" sz="2400" dirty="0">
                <a:effectLst>
                  <a:outerShdw blurRad="38100" dist="38100" dir="2700000" algn="tl">
                    <a:srgbClr val="C0C0C0"/>
                  </a:outerShdw>
                </a:effectLst>
              </a:rPr>
              <a:t>：窗口函数</a:t>
            </a:r>
            <a:endParaRPr lang="en-US" altLang="zh-CN" sz="2400" dirty="0">
              <a:effectLst>
                <a:outerShdw blurRad="38100" dist="38100" dir="2700000" algn="tl">
                  <a:srgbClr val="C0C0C0"/>
                </a:outerShdw>
              </a:effectLst>
            </a:endParaRPr>
          </a:p>
        </p:txBody>
      </p:sp>
    </p:spTree>
    <p:extLst>
      <p:ext uri="{BB962C8B-B14F-4D97-AF65-F5344CB8AC3E}">
        <p14:creationId xmlns:p14="http://schemas.microsoft.com/office/powerpoint/2010/main" val="19734375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窗口函数</a:t>
            </a:r>
          </a:p>
        </p:txBody>
      </p:sp>
      <p:sp>
        <p:nvSpPr>
          <p:cNvPr id="4" name="Text Box 4"/>
          <p:cNvSpPr txBox="1">
            <a:spLocks noChangeArrowheads="1"/>
          </p:cNvSpPr>
          <p:nvPr/>
        </p:nvSpPr>
        <p:spPr bwMode="auto">
          <a:xfrm>
            <a:off x="250825" y="1511895"/>
            <a:ext cx="8675688" cy="4862870"/>
          </a:xfrm>
          <a:prstGeom prst="rect">
            <a:avLst/>
          </a:prstGeom>
          <a:noFill/>
          <a:ln w="9525" algn="ctr">
            <a:noFill/>
            <a:miter lim="800000"/>
            <a:headEnd/>
            <a:tailEnd/>
          </a:ln>
          <a:effectLst/>
        </p:spPr>
        <p:txBody>
          <a:bodyPr>
            <a:spAutoFit/>
            <a:flatTx/>
          </a:bodyPr>
          <a:lstStyle/>
          <a:p>
            <a:pPr marL="342900" indent="-342900" algn="l">
              <a:lnSpc>
                <a:spcPct val="150000"/>
              </a:lnSpc>
              <a:defRPr/>
            </a:pPr>
            <a:r>
              <a:rPr lang="en-US" altLang="zh-CN" dirty="0">
                <a:effectLst>
                  <a:outerShdw blurRad="38100" dist="38100" dir="2700000" algn="tl">
                    <a:srgbClr val="C0C0C0"/>
                  </a:outerShdw>
                </a:effectLst>
              </a:rPr>
              <a:t>partition by </a:t>
            </a:r>
            <a:r>
              <a:rPr lang="en-US" altLang="zh-CN" dirty="0" err="1" smtClean="0">
                <a:effectLst>
                  <a:outerShdw blurRad="38100" dist="38100" dir="2700000" algn="tl">
                    <a:srgbClr val="C0C0C0"/>
                  </a:outerShdw>
                </a:effectLst>
              </a:rPr>
              <a:t>stock_id</a:t>
            </a:r>
            <a:r>
              <a:rPr lang="zh-CN" altLang="en-US" dirty="0" smtClean="0">
                <a:effectLst>
                  <a:outerShdw blurRad="38100" dist="38100" dir="2700000" algn="tl">
                    <a:srgbClr val="C0C0C0"/>
                  </a:outerShdw>
                </a:effectLst>
              </a:rPr>
              <a:t>：按照股票号分区</a:t>
            </a:r>
            <a:endParaRPr lang="zh-CN" altLang="en-US" dirty="0">
              <a:effectLst>
                <a:outerShdw blurRad="38100" dist="38100" dir="2700000" algn="tl">
                  <a:srgbClr val="C0C0C0"/>
                </a:outerShdw>
              </a:effectLst>
            </a:endParaRPr>
          </a:p>
          <a:p>
            <a:pPr marL="342900" indent="-342900" algn="l">
              <a:lnSpc>
                <a:spcPct val="150000"/>
              </a:lnSpc>
              <a:defRPr/>
            </a:pPr>
            <a:r>
              <a:rPr lang="en-US" altLang="zh-CN" dirty="0">
                <a:effectLst>
                  <a:outerShdw blurRad="38100" dist="38100" dir="2700000" algn="tl">
                    <a:srgbClr val="C0C0C0"/>
                  </a:outerShdw>
                </a:effectLst>
              </a:rPr>
              <a:t>order by </a:t>
            </a:r>
            <a:r>
              <a:rPr lang="en-US" altLang="zh-CN" dirty="0" err="1" smtClean="0">
                <a:effectLst>
                  <a:outerShdw blurRad="38100" dist="38100" dir="2700000" algn="tl">
                    <a:srgbClr val="C0C0C0"/>
                  </a:outerShdw>
                </a:effectLst>
              </a:rPr>
              <a:t>trade_day</a:t>
            </a:r>
            <a:r>
              <a:rPr lang="zh-CN" altLang="en-US" dirty="0" smtClean="0">
                <a:effectLst>
                  <a:outerShdw blurRad="38100" dist="38100" dir="2700000" algn="tl">
                    <a:srgbClr val="C0C0C0"/>
                  </a:outerShdw>
                </a:effectLst>
              </a:rPr>
              <a:t>：按照交易日期排序</a:t>
            </a:r>
            <a:endParaRPr lang="zh-CN" altLang="en-US" dirty="0">
              <a:effectLst>
                <a:outerShdw blurRad="38100" dist="38100" dir="2700000" algn="tl">
                  <a:srgbClr val="C0C0C0"/>
                </a:outerShdw>
              </a:effectLst>
            </a:endParaRPr>
          </a:p>
          <a:p>
            <a:pPr marL="342900" indent="-342900" algn="l">
              <a:lnSpc>
                <a:spcPct val="150000"/>
              </a:lnSpc>
              <a:defRPr/>
            </a:pPr>
            <a:r>
              <a:rPr lang="en-US" altLang="zh-CN" dirty="0" smtClean="0">
                <a:effectLst>
                  <a:outerShdw blurRad="38100" dist="38100" dir="2700000" algn="tl">
                    <a:srgbClr val="C0C0C0"/>
                  </a:outerShdw>
                </a:effectLst>
              </a:rPr>
              <a:t>rows </a:t>
            </a:r>
            <a:r>
              <a:rPr lang="en-US" altLang="zh-CN" dirty="0">
                <a:effectLst>
                  <a:outerShdw blurRad="38100" dist="38100" dir="2700000" algn="tl">
                    <a:srgbClr val="C0C0C0"/>
                  </a:outerShdw>
                </a:effectLst>
              </a:rPr>
              <a:t>between </a:t>
            </a:r>
            <a:r>
              <a:rPr lang="en-US" altLang="zh-CN" dirty="0" smtClean="0">
                <a:effectLst>
                  <a:outerShdw blurRad="38100" dist="38100" dir="2700000" algn="tl">
                    <a:srgbClr val="C0C0C0"/>
                  </a:outerShdw>
                </a:effectLst>
              </a:rPr>
              <a:t>5 </a:t>
            </a:r>
            <a:r>
              <a:rPr lang="en-US" altLang="zh-CN" dirty="0">
                <a:effectLst>
                  <a:outerShdw blurRad="38100" dist="38100" dir="2700000" algn="tl">
                    <a:srgbClr val="C0C0C0"/>
                  </a:outerShdw>
                </a:effectLst>
              </a:rPr>
              <a:t>preceding and </a:t>
            </a:r>
            <a:r>
              <a:rPr lang="en-US" altLang="zh-CN" dirty="0" smtClean="0">
                <a:effectLst>
                  <a:outerShdw blurRad="38100" dist="38100" dir="2700000" algn="tl">
                    <a:srgbClr val="C0C0C0"/>
                  </a:outerShdw>
                </a:effectLst>
              </a:rPr>
              <a:t>3 </a:t>
            </a:r>
            <a:r>
              <a:rPr lang="en-US" altLang="zh-CN" dirty="0">
                <a:effectLst>
                  <a:outerShdw blurRad="38100" dist="38100" dir="2700000" algn="tl">
                    <a:srgbClr val="C0C0C0"/>
                  </a:outerShdw>
                </a:effectLst>
              </a:rPr>
              <a:t>following</a:t>
            </a:r>
            <a:r>
              <a:rPr lang="zh-CN" altLang="en-US" dirty="0">
                <a:effectLst>
                  <a:outerShdw blurRad="38100" dist="38100" dir="2700000" algn="tl">
                    <a:srgbClr val="C0C0C0"/>
                  </a:outerShdw>
                </a:effectLst>
              </a:rPr>
              <a:t>：</a:t>
            </a:r>
          </a:p>
          <a:p>
            <a:pPr marL="342900" indent="-342900" algn="l">
              <a:lnSpc>
                <a:spcPct val="150000"/>
              </a:lnSpc>
              <a:defRPr/>
            </a:pPr>
            <a:r>
              <a:rPr lang="zh-CN" altLang="en-US" dirty="0">
                <a:effectLst>
                  <a:outerShdw blurRad="38100" dist="38100" dir="2700000" algn="tl">
                    <a:srgbClr val="C0C0C0"/>
                  </a:outerShdw>
                </a:effectLst>
              </a:rPr>
              <a:t>每行对应的数据窗口是之前</a:t>
            </a:r>
            <a:r>
              <a:rPr lang="en-US" altLang="zh-CN" dirty="0" smtClean="0">
                <a:effectLst>
                  <a:outerShdw blurRad="38100" dist="38100" dir="2700000" algn="tl">
                    <a:srgbClr val="C0C0C0"/>
                  </a:outerShdw>
                </a:effectLst>
              </a:rPr>
              <a:t>5</a:t>
            </a:r>
            <a:r>
              <a:rPr lang="zh-CN" altLang="en-US" dirty="0" smtClean="0">
                <a:effectLst>
                  <a:outerShdw blurRad="38100" dist="38100" dir="2700000" algn="tl">
                    <a:srgbClr val="C0C0C0"/>
                  </a:outerShdw>
                </a:effectLst>
              </a:rPr>
              <a:t>行</a:t>
            </a:r>
            <a:r>
              <a:rPr lang="zh-CN" altLang="en-US" dirty="0">
                <a:effectLst>
                  <a:outerShdw blurRad="38100" dist="38100" dir="2700000" algn="tl">
                    <a:srgbClr val="C0C0C0"/>
                  </a:outerShdw>
                </a:effectLst>
              </a:rPr>
              <a:t>，</a:t>
            </a:r>
            <a:r>
              <a:rPr lang="zh-CN" altLang="en-US" dirty="0" smtClean="0">
                <a:effectLst>
                  <a:outerShdw blurRad="38100" dist="38100" dir="2700000" algn="tl">
                    <a:srgbClr val="C0C0C0"/>
                  </a:outerShdw>
                </a:effectLst>
              </a:rPr>
              <a:t>之后</a:t>
            </a:r>
            <a:r>
              <a:rPr lang="en-US" altLang="zh-CN" dirty="0" smtClean="0">
                <a:effectLst>
                  <a:outerShdw blurRad="38100" dist="38100" dir="2700000" algn="tl">
                    <a:srgbClr val="C0C0C0"/>
                  </a:outerShdw>
                </a:effectLst>
              </a:rPr>
              <a:t>3</a:t>
            </a:r>
            <a:r>
              <a:rPr lang="zh-CN" altLang="en-US" dirty="0" smtClean="0">
                <a:effectLst>
                  <a:outerShdw blurRad="38100" dist="38100" dir="2700000" algn="tl">
                    <a:srgbClr val="C0C0C0"/>
                  </a:outerShdw>
                </a:effectLst>
              </a:rPr>
              <a:t>行</a:t>
            </a:r>
            <a:endParaRPr lang="zh-CN" altLang="en-US" dirty="0">
              <a:effectLst>
                <a:outerShdw blurRad="38100" dist="38100" dir="2700000" algn="tl">
                  <a:srgbClr val="C0C0C0"/>
                </a:outerShdw>
              </a:effectLst>
            </a:endParaRPr>
          </a:p>
          <a:p>
            <a:pPr marL="342900" indent="-342900" algn="l">
              <a:lnSpc>
                <a:spcPct val="150000"/>
              </a:lnSpc>
              <a:defRPr/>
            </a:pPr>
            <a:r>
              <a:rPr lang="en-US" altLang="zh-CN" dirty="0">
                <a:effectLst>
                  <a:outerShdw blurRad="38100" dist="38100" dir="2700000" algn="tl">
                    <a:srgbClr val="C0C0C0"/>
                  </a:outerShdw>
                </a:effectLst>
              </a:rPr>
              <a:t>rows between unbounded preceding and unbounded following(current row)</a:t>
            </a:r>
          </a:p>
          <a:p>
            <a:pPr marL="342900" indent="-342900" algn="l">
              <a:lnSpc>
                <a:spcPct val="150000"/>
              </a:lnSpc>
              <a:defRPr/>
            </a:pPr>
            <a:r>
              <a:rPr lang="zh-CN" altLang="en-US" dirty="0">
                <a:effectLst>
                  <a:outerShdw blurRad="38100" dist="38100" dir="2700000" algn="tl">
                    <a:srgbClr val="C0C0C0"/>
                  </a:outerShdw>
                </a:effectLst>
              </a:rPr>
              <a:t>每行对应的数据窗口是从第一行到最后一行（当前行</a:t>
            </a:r>
            <a:r>
              <a:rPr lang="zh-CN" altLang="en-US" dirty="0" smtClean="0">
                <a:effectLst>
                  <a:outerShdw blurRad="38100" dist="38100" dir="2700000" algn="tl">
                    <a:srgbClr val="C0C0C0"/>
                  </a:outerShdw>
                </a:effectLst>
              </a:rPr>
              <a:t>）</a:t>
            </a:r>
            <a:endParaRPr lang="en-US" altLang="zh-CN" dirty="0" smtClean="0">
              <a:effectLst>
                <a:outerShdw blurRad="38100" dist="38100" dir="2700000" algn="tl">
                  <a:srgbClr val="C0C0C0"/>
                </a:outerShdw>
              </a:effectLst>
            </a:endParaRPr>
          </a:p>
          <a:p>
            <a:pPr marL="342900" indent="-342900" algn="l">
              <a:lnSpc>
                <a:spcPct val="150000"/>
              </a:lnSpc>
              <a:defRPr/>
            </a:pPr>
            <a:r>
              <a:rPr lang="en-US" altLang="zh-CN" dirty="0">
                <a:effectLst>
                  <a:outerShdw blurRad="38100" dist="38100" dir="2700000" algn="tl">
                    <a:srgbClr val="C0C0C0"/>
                  </a:outerShdw>
                </a:effectLst>
              </a:rPr>
              <a:t>range between 50 preceding and 150 following</a:t>
            </a:r>
            <a:r>
              <a:rPr lang="zh-CN" altLang="en-US" dirty="0">
                <a:effectLst>
                  <a:outerShdw blurRad="38100" dist="38100" dir="2700000" algn="tl">
                    <a:srgbClr val="C0C0C0"/>
                  </a:outerShdw>
                </a:effectLst>
              </a:rPr>
              <a:t>：</a:t>
            </a:r>
          </a:p>
          <a:p>
            <a:pPr marL="342900" indent="-342900" algn="l">
              <a:lnSpc>
                <a:spcPct val="150000"/>
              </a:lnSpc>
              <a:defRPr/>
            </a:pPr>
            <a:r>
              <a:rPr lang="zh-CN" altLang="en-US" dirty="0">
                <a:effectLst>
                  <a:outerShdw blurRad="38100" dist="38100" dir="2700000" algn="tl">
                    <a:srgbClr val="C0C0C0"/>
                  </a:outerShdw>
                </a:effectLst>
              </a:rPr>
              <a:t>每行对应的数据窗口包含比当前行值大</a:t>
            </a:r>
            <a:r>
              <a:rPr lang="en-US" altLang="zh-CN" dirty="0">
                <a:effectLst>
                  <a:outerShdw blurRad="38100" dist="38100" dir="2700000" algn="tl">
                    <a:srgbClr val="C0C0C0"/>
                  </a:outerShdw>
                </a:effectLst>
              </a:rPr>
              <a:t>50</a:t>
            </a:r>
            <a:r>
              <a:rPr lang="zh-CN" altLang="en-US" dirty="0">
                <a:effectLst>
                  <a:outerShdw blurRad="38100" dist="38100" dir="2700000" algn="tl">
                    <a:srgbClr val="C0C0C0"/>
                  </a:outerShdw>
                </a:effectLst>
              </a:rPr>
              <a:t>以及小于</a:t>
            </a:r>
            <a:r>
              <a:rPr lang="en-US" altLang="zh-CN" dirty="0">
                <a:effectLst>
                  <a:outerShdw blurRad="38100" dist="38100" dir="2700000" algn="tl">
                    <a:srgbClr val="C0C0C0"/>
                  </a:outerShdw>
                </a:effectLst>
              </a:rPr>
              <a:t>150</a:t>
            </a:r>
            <a:r>
              <a:rPr lang="zh-CN" altLang="en-US" dirty="0">
                <a:effectLst>
                  <a:outerShdw blurRad="38100" dist="38100" dir="2700000" algn="tl">
                    <a:srgbClr val="C0C0C0"/>
                  </a:outerShdw>
                </a:effectLst>
              </a:rPr>
              <a:t>的</a:t>
            </a:r>
            <a:r>
              <a:rPr lang="zh-CN" altLang="en-US" dirty="0" smtClean="0">
                <a:effectLst>
                  <a:outerShdw blurRad="38100" dist="38100" dir="2700000" algn="tl">
                    <a:srgbClr val="C0C0C0"/>
                  </a:outerShdw>
                </a:effectLst>
              </a:rPr>
              <a:t>行</a:t>
            </a:r>
            <a:endParaRPr lang="zh-CN" altLang="en-US" dirty="0">
              <a:effectLst>
                <a:outerShdw blurRad="38100" dist="38100" dir="2700000" algn="tl">
                  <a:srgbClr val="C0C0C0"/>
                </a:outerShdw>
              </a:effectLst>
            </a:endParaRPr>
          </a:p>
        </p:txBody>
      </p:sp>
      <p:sp>
        <p:nvSpPr>
          <p:cNvPr id="5" name="矩形 4"/>
          <p:cNvSpPr/>
          <p:nvPr/>
        </p:nvSpPr>
        <p:spPr>
          <a:xfrm>
            <a:off x="37976" y="908720"/>
            <a:ext cx="8926512" cy="489686"/>
          </a:xfrm>
          <a:prstGeom prst="rect">
            <a:avLst/>
          </a:prstGeom>
        </p:spPr>
        <p:txBody>
          <a:bodyPr wrap="square">
            <a:spAutoFit/>
          </a:bodyPr>
          <a:lstStyle/>
          <a:p>
            <a:pPr>
              <a:lnSpc>
                <a:spcPct val="150000"/>
              </a:lnSpc>
            </a:pPr>
            <a:r>
              <a:rPr lang="en-US" altLang="zh-CN" dirty="0" smtClean="0">
                <a:solidFill>
                  <a:srgbClr val="0000FF"/>
                </a:solidFill>
              </a:rPr>
              <a:t>stock</a:t>
            </a:r>
            <a:r>
              <a:rPr lang="zh-CN" altLang="en-US" dirty="0" smtClean="0">
                <a:solidFill>
                  <a:srgbClr val="0000FF"/>
                </a:solidFill>
              </a:rPr>
              <a:t>（stock</a:t>
            </a:r>
            <a:r>
              <a:rPr lang="zh-CN" altLang="en-US" dirty="0">
                <a:solidFill>
                  <a:srgbClr val="0000FF"/>
                </a:solidFill>
              </a:rPr>
              <a:t>_</a:t>
            </a:r>
            <a:r>
              <a:rPr lang="zh-CN" altLang="en-US" dirty="0" smtClean="0">
                <a:solidFill>
                  <a:srgbClr val="0000FF"/>
                </a:solidFill>
              </a:rPr>
              <a:t>id</a:t>
            </a:r>
            <a:r>
              <a:rPr lang="en-US" altLang="zh-CN" dirty="0" smtClean="0">
                <a:solidFill>
                  <a:srgbClr val="0000FF"/>
                </a:solidFill>
              </a:rPr>
              <a:t>, </a:t>
            </a:r>
            <a:r>
              <a:rPr lang="zh-CN" altLang="en-US" dirty="0" smtClean="0">
                <a:solidFill>
                  <a:srgbClr val="0000FF"/>
                </a:solidFill>
              </a:rPr>
              <a:t>trade</a:t>
            </a:r>
            <a:r>
              <a:rPr lang="zh-CN" altLang="en-US" dirty="0">
                <a:solidFill>
                  <a:srgbClr val="0000FF"/>
                </a:solidFill>
              </a:rPr>
              <a:t>_</a:t>
            </a:r>
            <a:r>
              <a:rPr lang="zh-CN" altLang="en-US" dirty="0" smtClean="0">
                <a:solidFill>
                  <a:srgbClr val="0000FF"/>
                </a:solidFill>
              </a:rPr>
              <a:t>day</a:t>
            </a:r>
            <a:r>
              <a:rPr lang="en-US" altLang="zh-CN" dirty="0" smtClean="0">
                <a:solidFill>
                  <a:srgbClr val="0000FF"/>
                </a:solidFill>
              </a:rPr>
              <a:t>, </a:t>
            </a:r>
            <a:r>
              <a:rPr lang="zh-CN" altLang="en-US" dirty="0" smtClean="0">
                <a:solidFill>
                  <a:srgbClr val="0000FF"/>
                </a:solidFill>
              </a:rPr>
              <a:t>open</a:t>
            </a:r>
            <a:r>
              <a:rPr lang="zh-CN" altLang="en-US" dirty="0">
                <a:solidFill>
                  <a:srgbClr val="0000FF"/>
                </a:solidFill>
              </a:rPr>
              <a:t>_</a:t>
            </a:r>
            <a:r>
              <a:rPr lang="zh-CN" altLang="en-US" dirty="0" smtClean="0">
                <a:solidFill>
                  <a:srgbClr val="0000FF"/>
                </a:solidFill>
              </a:rPr>
              <a:t>price</a:t>
            </a:r>
            <a:r>
              <a:rPr lang="en-US" altLang="zh-CN" dirty="0" smtClean="0">
                <a:solidFill>
                  <a:srgbClr val="0000FF"/>
                </a:solidFill>
              </a:rPr>
              <a:t>, </a:t>
            </a:r>
            <a:r>
              <a:rPr lang="zh-CN" altLang="en-US" dirty="0" smtClean="0">
                <a:solidFill>
                  <a:srgbClr val="0000FF"/>
                </a:solidFill>
              </a:rPr>
              <a:t>high</a:t>
            </a:r>
            <a:r>
              <a:rPr lang="zh-CN" altLang="en-US" dirty="0">
                <a:solidFill>
                  <a:srgbClr val="0000FF"/>
                </a:solidFill>
              </a:rPr>
              <a:t>_</a:t>
            </a:r>
            <a:r>
              <a:rPr lang="zh-CN" altLang="en-US" dirty="0" smtClean="0">
                <a:solidFill>
                  <a:srgbClr val="0000FF"/>
                </a:solidFill>
              </a:rPr>
              <a:t>price</a:t>
            </a:r>
            <a:r>
              <a:rPr lang="en-US" altLang="zh-CN" dirty="0" smtClean="0">
                <a:solidFill>
                  <a:srgbClr val="0000FF"/>
                </a:solidFill>
              </a:rPr>
              <a:t>,</a:t>
            </a:r>
            <a:r>
              <a:rPr lang="zh-CN" altLang="en-US" dirty="0" smtClean="0">
                <a:solidFill>
                  <a:srgbClr val="0000FF"/>
                </a:solidFill>
              </a:rPr>
              <a:t> </a:t>
            </a:r>
            <a:r>
              <a:rPr lang="zh-CN" altLang="en-US" dirty="0">
                <a:solidFill>
                  <a:srgbClr val="0000FF"/>
                </a:solidFill>
              </a:rPr>
              <a:t>low_</a:t>
            </a:r>
            <a:r>
              <a:rPr lang="zh-CN" altLang="en-US" dirty="0" smtClean="0">
                <a:solidFill>
                  <a:srgbClr val="0000FF"/>
                </a:solidFill>
              </a:rPr>
              <a:t>price</a:t>
            </a:r>
            <a:r>
              <a:rPr lang="en-US" altLang="zh-CN" dirty="0" smtClean="0">
                <a:solidFill>
                  <a:srgbClr val="0000FF"/>
                </a:solidFill>
              </a:rPr>
              <a:t>,</a:t>
            </a:r>
            <a:r>
              <a:rPr lang="zh-CN" altLang="en-US" dirty="0" smtClean="0">
                <a:solidFill>
                  <a:srgbClr val="0000FF"/>
                </a:solidFill>
              </a:rPr>
              <a:t> </a:t>
            </a:r>
            <a:r>
              <a:rPr lang="zh-CN" altLang="en-US" dirty="0">
                <a:solidFill>
                  <a:srgbClr val="0000FF"/>
                </a:solidFill>
              </a:rPr>
              <a:t>close</a:t>
            </a:r>
            <a:r>
              <a:rPr lang="zh-CN" altLang="en-US" dirty="0" smtClean="0">
                <a:solidFill>
                  <a:srgbClr val="0000FF"/>
                </a:solidFill>
              </a:rPr>
              <a:t>_</a:t>
            </a:r>
            <a:r>
              <a:rPr lang="en-US" altLang="zh-CN" dirty="0" smtClean="0">
                <a:solidFill>
                  <a:srgbClr val="0000FF"/>
                </a:solidFill>
              </a:rPr>
              <a:t>price)</a:t>
            </a:r>
            <a:endParaRPr lang="en-US" altLang="zh-CN" dirty="0">
              <a:solidFill>
                <a:srgbClr val="0000FF"/>
              </a:solidFill>
              <a:effectLst/>
            </a:endParaRPr>
          </a:p>
        </p:txBody>
      </p:sp>
    </p:spTree>
    <p:extLst>
      <p:ext uri="{BB962C8B-B14F-4D97-AF65-F5344CB8AC3E}">
        <p14:creationId xmlns:p14="http://schemas.microsoft.com/office/powerpoint/2010/main" val="3582828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窗口函数</a:t>
            </a:r>
          </a:p>
        </p:txBody>
      </p:sp>
      <p:sp>
        <p:nvSpPr>
          <p:cNvPr id="4" name="矩形 3"/>
          <p:cNvSpPr/>
          <p:nvPr/>
        </p:nvSpPr>
        <p:spPr>
          <a:xfrm>
            <a:off x="539552" y="812335"/>
            <a:ext cx="8064896" cy="2246769"/>
          </a:xfrm>
          <a:prstGeom prst="rect">
            <a:avLst/>
          </a:prstGeom>
        </p:spPr>
        <p:txBody>
          <a:bodyPr wrap="square">
            <a:spAutoFit/>
          </a:bodyPr>
          <a:lstStyle/>
          <a:p>
            <a:pPr algn="just"/>
            <a:r>
              <a:rPr lang="en-US" altLang="zh-CN" dirty="0" smtClean="0">
                <a:solidFill>
                  <a:srgbClr val="0000FF"/>
                </a:solidFill>
                <a:latin typeface="新宋体" panose="02010609030101010101" pitchFamily="49" charset="-122"/>
                <a:ea typeface="新宋体" panose="02010609030101010101" pitchFamily="49" charset="-122"/>
              </a:rPr>
              <a:t>select	</a:t>
            </a:r>
            <a:r>
              <a:rPr lang="en-US" altLang="zh-CN" dirty="0" err="1" smtClean="0">
                <a:solidFill>
                  <a:srgbClr val="008080"/>
                </a:solidFill>
                <a:latin typeface="新宋体" panose="02010609030101010101" pitchFamily="49" charset="-122"/>
                <a:ea typeface="新宋体" panose="02010609030101010101" pitchFamily="49" charset="-122"/>
              </a:rPr>
              <a:t>stock_id</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smtClean="0">
                <a:solidFill>
                  <a:srgbClr val="008080"/>
                </a:solidFill>
                <a:latin typeface="新宋体" panose="02010609030101010101" pitchFamily="49" charset="-122"/>
                <a:ea typeface="新宋体" panose="02010609030101010101" pitchFamily="49" charset="-122"/>
              </a:rPr>
              <a:t>trade_day</a:t>
            </a:r>
            <a:r>
              <a:rPr lang="en-US" altLang="zh-CN" dirty="0" err="1" smtClean="0">
                <a:solidFill>
                  <a:srgbClr val="808080"/>
                </a:solidFill>
                <a:latin typeface="新宋体" panose="02010609030101010101" pitchFamily="49" charset="-122"/>
                <a:ea typeface="新宋体" panose="02010609030101010101" pitchFamily="49" charset="-122"/>
              </a:rPr>
              <a:t>,</a:t>
            </a:r>
            <a:r>
              <a:rPr lang="en-US" altLang="zh-CN" dirty="0" err="1" smtClean="0">
                <a:solidFill>
                  <a:srgbClr val="008080"/>
                </a:solidFill>
                <a:latin typeface="新宋体" panose="02010609030101010101" pitchFamily="49" charset="-122"/>
                <a:ea typeface="新宋体" panose="02010609030101010101" pitchFamily="49" charset="-122"/>
              </a:rPr>
              <a:t>close_price</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err="1" smtClean="0">
                <a:solidFill>
                  <a:srgbClr val="FF00FF"/>
                </a:solidFill>
                <a:latin typeface="新宋体" panose="02010609030101010101" pitchFamily="49" charset="-122"/>
                <a:ea typeface="新宋体" panose="02010609030101010101" pitchFamily="49" charset="-122"/>
              </a:rPr>
              <a:t>avg</a:t>
            </a:r>
            <a:r>
              <a:rPr lang="en-US" altLang="zh-CN" dirty="0" smtClean="0">
                <a:solidFill>
                  <a:srgbClr val="808080"/>
                </a:solidFill>
                <a:latin typeface="新宋体" panose="02010609030101010101" pitchFamily="49" charset="-122"/>
                <a:ea typeface="新宋体" panose="02010609030101010101" pitchFamily="49" charset="-122"/>
              </a:rPr>
              <a:t>(</a:t>
            </a:r>
            <a:r>
              <a:rPr lang="en-US" altLang="zh-CN" dirty="0" err="1" smtClean="0">
                <a:solidFill>
                  <a:srgbClr val="008080"/>
                </a:solidFill>
                <a:latin typeface="新宋体" panose="02010609030101010101" pitchFamily="49" charset="-122"/>
                <a:ea typeface="新宋体" panose="02010609030101010101" pitchFamily="49" charset="-122"/>
              </a:rPr>
              <a:t>close_price</a:t>
            </a:r>
            <a:r>
              <a:rPr lang="en-US" altLang="zh-CN" dirty="0" smtClean="0">
                <a:solidFill>
                  <a:srgbClr val="808080"/>
                </a:solidFill>
                <a:latin typeface="新宋体" panose="02010609030101010101" pitchFamily="49" charset="-122"/>
                <a:ea typeface="新宋体" panose="02010609030101010101" pitchFamily="49" charset="-122"/>
              </a:rPr>
              <a:t>)</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over</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smtClean="0">
                <a:solidFill>
                  <a:srgbClr val="808080"/>
                </a:solidFill>
                <a:latin typeface="新宋体" panose="02010609030101010101" pitchFamily="49" charset="-122"/>
                <a:ea typeface="新宋体" panose="02010609030101010101" pitchFamily="49" charset="-122"/>
              </a:rPr>
              <a:t>(</a:t>
            </a:r>
          </a:p>
          <a:p>
            <a:pPr algn="just"/>
            <a:r>
              <a:rPr lang="en-US" altLang="zh-CN" dirty="0">
                <a:solidFill>
                  <a:srgbClr val="808080"/>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order</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by</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trade_day</a:t>
            </a:r>
            <a:r>
              <a:rPr lang="en-US" altLang="zh-CN" dirty="0">
                <a:solidFill>
                  <a:prstClr val="black"/>
                </a:solidFill>
                <a:latin typeface="新宋体" panose="02010609030101010101" pitchFamily="49" charset="-122"/>
                <a:ea typeface="新宋体" panose="02010609030101010101" pitchFamily="49" charset="-122"/>
              </a:rPr>
              <a:t> </a:t>
            </a:r>
            <a:endParaRPr lang="en-US" altLang="zh-CN" dirty="0" smtClean="0">
              <a:solidFill>
                <a:prstClr val="black"/>
              </a:solidFill>
              <a:latin typeface="新宋体" panose="02010609030101010101" pitchFamily="49" charset="-122"/>
              <a:ea typeface="新宋体" panose="02010609030101010101" pitchFamily="49" charset="-122"/>
            </a:endParaRPr>
          </a:p>
          <a:p>
            <a:pPr algn="just"/>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srgbClr val="0000FF"/>
                </a:solidFill>
                <a:latin typeface="新宋体" panose="02010609030101010101" pitchFamily="49" charset="-122"/>
                <a:ea typeface="新宋体" panose="02010609030101010101" pitchFamily="49" charset="-122"/>
              </a:rPr>
              <a:t>rows</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between</a:t>
            </a:r>
            <a:r>
              <a:rPr lang="en-US" altLang="zh-CN" dirty="0">
                <a:solidFill>
                  <a:prstClr val="black"/>
                </a:solidFill>
                <a:latin typeface="新宋体" panose="02010609030101010101" pitchFamily="49" charset="-122"/>
                <a:ea typeface="新宋体" panose="02010609030101010101" pitchFamily="49" charset="-122"/>
              </a:rPr>
              <a:t> 1 </a:t>
            </a:r>
            <a:r>
              <a:rPr lang="en-US" altLang="zh-CN" dirty="0">
                <a:solidFill>
                  <a:srgbClr val="0000FF"/>
                </a:solidFill>
                <a:latin typeface="新宋体" panose="02010609030101010101" pitchFamily="49" charset="-122"/>
                <a:ea typeface="新宋体" panose="02010609030101010101" pitchFamily="49" charset="-122"/>
              </a:rPr>
              <a:t>preceding</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and</a:t>
            </a:r>
            <a:r>
              <a:rPr lang="en-US" altLang="zh-CN" dirty="0">
                <a:solidFill>
                  <a:prstClr val="black"/>
                </a:solidFill>
                <a:latin typeface="新宋体" panose="02010609030101010101" pitchFamily="49" charset="-122"/>
                <a:ea typeface="新宋体" panose="02010609030101010101" pitchFamily="49" charset="-122"/>
              </a:rPr>
              <a:t> 1 </a:t>
            </a:r>
            <a:r>
              <a:rPr lang="en-US" altLang="zh-CN" dirty="0">
                <a:solidFill>
                  <a:srgbClr val="0000FF"/>
                </a:solidFill>
                <a:latin typeface="新宋体" panose="02010609030101010101" pitchFamily="49" charset="-122"/>
                <a:ea typeface="新宋体" panose="02010609030101010101" pitchFamily="49" charset="-122"/>
              </a:rPr>
              <a:t>following</a:t>
            </a:r>
            <a:r>
              <a:rPr lang="en-US" altLang="zh-CN" dirty="0">
                <a:solidFill>
                  <a:srgbClr val="808080"/>
                </a:solidFill>
                <a:latin typeface="新宋体" panose="02010609030101010101" pitchFamily="49" charset="-122"/>
                <a:ea typeface="新宋体" panose="02010609030101010101" pitchFamily="49" charset="-122"/>
              </a:rPr>
              <a:t>)</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as</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err="1">
                <a:solidFill>
                  <a:srgbClr val="008080"/>
                </a:solidFill>
                <a:latin typeface="新宋体" panose="02010609030101010101" pitchFamily="49" charset="-122"/>
                <a:ea typeface="新宋体" panose="02010609030101010101" pitchFamily="49" charset="-122"/>
              </a:rPr>
              <a:t>avg_price</a:t>
            </a:r>
            <a:endParaRPr lang="en-US" altLang="zh-CN" dirty="0">
              <a:solidFill>
                <a:prstClr val="black"/>
              </a:solidFill>
              <a:latin typeface="新宋体" panose="02010609030101010101" pitchFamily="49" charset="-122"/>
              <a:ea typeface="新宋体" panose="02010609030101010101" pitchFamily="49" charset="-122"/>
            </a:endParaRPr>
          </a:p>
          <a:p>
            <a:pPr algn="just"/>
            <a:r>
              <a:rPr lang="en-US" altLang="zh-CN" dirty="0">
                <a:solidFill>
                  <a:srgbClr val="0000FF"/>
                </a:solidFill>
                <a:latin typeface="新宋体" panose="02010609030101010101" pitchFamily="49" charset="-122"/>
                <a:ea typeface="新宋体" panose="02010609030101010101" pitchFamily="49" charset="-122"/>
              </a:rPr>
              <a:t>from</a:t>
            </a:r>
            <a:r>
              <a:rPr lang="en-US" altLang="zh-CN" dirty="0">
                <a:solidFill>
                  <a:prstClr val="black"/>
                </a:solidFill>
                <a:latin typeface="新宋体" panose="02010609030101010101" pitchFamily="49" charset="-122"/>
                <a:ea typeface="新宋体" panose="02010609030101010101" pitchFamily="49" charset="-122"/>
              </a:rPr>
              <a:t> </a:t>
            </a:r>
            <a:r>
              <a:rPr lang="en-US" altLang="zh-CN" dirty="0" smtClean="0">
                <a:solidFill>
                  <a:prstClr val="black"/>
                </a:solidFill>
                <a:latin typeface="新宋体" panose="02010609030101010101" pitchFamily="49" charset="-122"/>
                <a:ea typeface="新宋体" panose="02010609030101010101" pitchFamily="49" charset="-122"/>
              </a:rPr>
              <a:t>	</a:t>
            </a:r>
            <a:r>
              <a:rPr lang="en-US" altLang="zh-CN" dirty="0" smtClean="0">
                <a:solidFill>
                  <a:srgbClr val="008080"/>
                </a:solidFill>
                <a:latin typeface="新宋体" panose="02010609030101010101" pitchFamily="49" charset="-122"/>
                <a:ea typeface="新宋体" panose="02010609030101010101" pitchFamily="49" charset="-122"/>
              </a:rPr>
              <a:t>stock</a:t>
            </a:r>
            <a:endParaRPr lang="en-US" altLang="zh-CN" dirty="0">
              <a:solidFill>
                <a:srgbClr val="008080"/>
              </a:solidFill>
              <a:latin typeface="新宋体" panose="02010609030101010101" pitchFamily="49" charset="-122"/>
              <a:ea typeface="新宋体" panose="02010609030101010101" pitchFamily="49" charset="-122"/>
            </a:endParaRPr>
          </a:p>
        </p:txBody>
      </p:sp>
      <p:sp>
        <p:nvSpPr>
          <p:cNvPr id="5" name="矩形 4"/>
          <p:cNvSpPr/>
          <p:nvPr/>
        </p:nvSpPr>
        <p:spPr>
          <a:xfrm>
            <a:off x="1187624" y="3284984"/>
            <a:ext cx="6120680" cy="2923877"/>
          </a:xfrm>
          <a:prstGeom prst="rect">
            <a:avLst/>
          </a:prstGeom>
        </p:spPr>
        <p:txBody>
          <a:bodyPr wrap="square">
            <a:spAutoFit/>
          </a:bodyPr>
          <a:lstStyle/>
          <a:p>
            <a:pPr algn="just"/>
            <a:r>
              <a:rPr lang="zh-CN" altLang="en-US" sz="1600" dirty="0"/>
              <a:t>stock_id	trade_</a:t>
            </a:r>
            <a:r>
              <a:rPr lang="zh-CN" altLang="en-US" sz="1600" dirty="0" smtClean="0"/>
              <a:t>day </a:t>
            </a:r>
            <a:r>
              <a:rPr lang="zh-CN" altLang="en-US" sz="1600" dirty="0"/>
              <a:t>	close_</a:t>
            </a:r>
            <a:r>
              <a:rPr lang="zh-CN" altLang="en-US" sz="1600" dirty="0" smtClean="0"/>
              <a:t>price  avg</a:t>
            </a:r>
            <a:r>
              <a:rPr lang="zh-CN" altLang="en-US" sz="1600" dirty="0"/>
              <a:t>_price</a:t>
            </a:r>
          </a:p>
          <a:p>
            <a:pPr algn="just"/>
            <a:r>
              <a:rPr lang="zh-CN" altLang="en-US" sz="1600" dirty="0" smtClean="0">
                <a:solidFill>
                  <a:srgbClr val="0000FF"/>
                </a:solidFill>
              </a:rPr>
              <a:t>sz</a:t>
            </a:r>
            <a:r>
              <a:rPr lang="zh-CN" altLang="en-US" sz="1600" dirty="0">
                <a:solidFill>
                  <a:srgbClr val="0000FF"/>
                </a:solidFill>
              </a:rPr>
              <a:t>000594	2008-06-02	6.100	4.04333333333333</a:t>
            </a:r>
          </a:p>
          <a:p>
            <a:pPr algn="just"/>
            <a:r>
              <a:rPr lang="zh-CN" altLang="en-US" sz="1600" dirty="0">
                <a:solidFill>
                  <a:srgbClr val="0000FF"/>
                </a:solidFill>
              </a:rPr>
              <a:t>sz000594	2008-06-03	6.030	6.01666666666667</a:t>
            </a:r>
          </a:p>
          <a:p>
            <a:pPr algn="just"/>
            <a:r>
              <a:rPr lang="zh-CN" altLang="en-US" sz="1600" dirty="0">
                <a:solidFill>
                  <a:srgbClr val="0000FF"/>
                </a:solidFill>
              </a:rPr>
              <a:t>sz000594	2008-06-04	5.920	5.98</a:t>
            </a:r>
          </a:p>
          <a:p>
            <a:pPr algn="just"/>
            <a:r>
              <a:rPr lang="zh-CN" altLang="en-US" sz="1600" dirty="0">
                <a:solidFill>
                  <a:srgbClr val="0000FF"/>
                </a:solidFill>
              </a:rPr>
              <a:t>sz000594	2008-06-05	5.990	5.97666666666667</a:t>
            </a:r>
          </a:p>
          <a:p>
            <a:pPr algn="just"/>
            <a:r>
              <a:rPr lang="zh-CN" altLang="en-US" sz="1600" dirty="0">
                <a:solidFill>
                  <a:srgbClr val="0000FF"/>
                </a:solidFill>
              </a:rPr>
              <a:t>sz000594	2008-06-06	6.020	5.81</a:t>
            </a:r>
          </a:p>
          <a:p>
            <a:pPr algn="just"/>
            <a:r>
              <a:rPr lang="zh-CN" altLang="en-US" sz="1600" dirty="0">
                <a:solidFill>
                  <a:srgbClr val="0000FF"/>
                </a:solidFill>
              </a:rPr>
              <a:t>sz000594	2008-06-10	5.420	5.46333333333333</a:t>
            </a:r>
          </a:p>
          <a:p>
            <a:pPr algn="just"/>
            <a:r>
              <a:rPr lang="zh-CN" altLang="en-US" sz="1600" dirty="0">
                <a:solidFill>
                  <a:srgbClr val="0000FF"/>
                </a:solidFill>
              </a:rPr>
              <a:t>sz000594	2008-06-11	4.950	5.09333333333333</a:t>
            </a:r>
          </a:p>
        </p:txBody>
      </p:sp>
    </p:spTree>
    <p:extLst>
      <p:ext uri="{BB962C8B-B14F-4D97-AF65-F5344CB8AC3E}">
        <p14:creationId xmlns:p14="http://schemas.microsoft.com/office/powerpoint/2010/main" val="1967364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chap04">
  <a:themeElements>
    <a:clrScheme name="chap04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hap04">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prstMaterial="legacyMatte">
          <a:bevelT w="13500" h="13500" prst="angle"/>
          <a:bevelB w="13500" h="13500" prst="angle"/>
          <a:extrusionClr>
            <a:schemeClr val="accent1"/>
          </a:extrusionClr>
        </a:sp3d>
      </a:spPr>
      <a:bodyPr vert="horz" wrap="square" lIns="91440" tIns="45720" rIns="91440" bIns="45720" numCol="1" rtlCol="0" anchor="t" anchorCtr="0" compatLnSpc="1">
        <a:prstTxWarp prst="textNoShape">
          <a:avLst/>
        </a:prstTxWarp>
      </a:bodyPr>
      <a:lstStyle>
        <a:defPPr marL="342900" marR="0" indent="-342900" algn="ctr" defTabSz="914400" rtl="0" eaLnBrk="1" fontAlgn="base" latinLnBrk="0" hangingPunct="1">
          <a:lnSpc>
            <a:spcPct val="100000"/>
          </a:lnSpc>
          <a:spcBef>
            <a:spcPct val="50000"/>
          </a:spcBef>
          <a:spcAft>
            <a:spcPct val="0"/>
          </a:spcAft>
          <a:buClrTx/>
          <a:buSzPct val="60000"/>
          <a:buFontTx/>
          <a:buNone/>
          <a:tabLst/>
          <a:defRPr kumimoji="1" sz="2000" b="0" i="0" u="none" strike="noStrike" cap="none" normalizeH="0" baseline="0" smtClean="0">
            <a:ln>
              <a:noFill/>
            </a:ln>
            <a:solidFill>
              <a:schemeClr val="hlink"/>
            </a:solidFill>
            <a:effectLst>
              <a:outerShdw blurRad="38100" dist="38100" dir="2700000" algn="tl">
                <a:srgbClr val="000000">
                  <a:alpha val="43137"/>
                </a:srgbClr>
              </a:outerShdw>
            </a:effectLst>
            <a:latin typeface="Tahoma"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triangle" w="med" len="med"/>
        </a:ln>
        <a:effectLst/>
        <a:scene3d>
          <a:camera prst="legacyObliqueTopRight"/>
          <a:lightRig rig="legacyFlat3" dir="b"/>
        </a:scene3d>
        <a:sp3d extrusionH="430200" prstMaterial="legacyMatte">
          <a:bevelT w="13500" h="13500" prst="angle"/>
          <a:bevelB w="13500" h="13500" prst="angle"/>
          <a:extrusionClr>
            <a:schemeClr val="accent1"/>
          </a:extrusionClr>
        </a:sp3d>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100000"/>
          </a:lnSpc>
          <a:spcBef>
            <a:spcPct val="50000"/>
          </a:spcBef>
          <a:spcAft>
            <a:spcPct val="0"/>
          </a:spcAft>
          <a:buClrTx/>
          <a:buSzPct val="60000"/>
          <a:buFontTx/>
          <a:buNone/>
          <a:tabLst/>
          <a:defRPr kumimoji="1" lang="zh-CN" altLang="en-US" sz="2000" b="0" i="0" u="none" strike="noStrike" cap="none" normalizeH="0" baseline="0" smtClean="0">
            <a:ln>
              <a:noFill/>
            </a:ln>
            <a:solidFill>
              <a:schemeClr val="hlink"/>
            </a:solidFill>
            <a:effectLst>
              <a:outerShdw blurRad="38100" dist="38100" dir="2700000" algn="tl">
                <a:srgbClr val="000000">
                  <a:alpha val="43137"/>
                </a:srgbClr>
              </a:outerShdw>
            </a:effectLst>
            <a:latin typeface="Tahoma" pitchFamily="34" charset="0"/>
            <a:ea typeface="楷体_GB2312" pitchFamily="49" charset="-122"/>
          </a:defRPr>
        </a:defPPr>
      </a:lstStyle>
    </a:lnDef>
  </a:objectDefaults>
  <a:extraClrSchemeLst>
    <a:extraClrScheme>
      <a:clrScheme name="chap04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hap04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hap04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chap04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hap04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hap04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hap04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chap04</Template>
  <TotalTime>15504</TotalTime>
  <Words>4695</Words>
  <Application>Microsoft Office PowerPoint</Application>
  <PresentationFormat>全屏显示(4:3)</PresentationFormat>
  <Paragraphs>1519</Paragraphs>
  <Slides>109</Slides>
  <Notes>54</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3</vt:i4>
      </vt:variant>
      <vt:variant>
        <vt:lpstr>幻灯片标题</vt:lpstr>
      </vt:variant>
      <vt:variant>
        <vt:i4>109</vt:i4>
      </vt:variant>
    </vt:vector>
  </HeadingPairs>
  <TitlesOfParts>
    <vt:vector size="131" baseType="lpstr">
      <vt:lpstr>MS Mincho</vt:lpstr>
      <vt:lpstr>华文行楷</vt:lpstr>
      <vt:lpstr>华文楷体</vt:lpstr>
      <vt:lpstr>华文新魏</vt:lpstr>
      <vt:lpstr>楷体_GB2312</vt:lpstr>
      <vt:lpstr>隶书</vt:lpstr>
      <vt:lpstr>宋体</vt:lpstr>
      <vt:lpstr>新宋体</vt:lpstr>
      <vt:lpstr>Arial</vt:lpstr>
      <vt:lpstr>Calibri</vt:lpstr>
      <vt:lpstr>French Script MT</vt:lpstr>
      <vt:lpstr>Helvetica</vt:lpstr>
      <vt:lpstr>Symbol</vt:lpstr>
      <vt:lpstr>Tahoma</vt:lpstr>
      <vt:lpstr>Times New Roman</vt:lpstr>
      <vt:lpstr>Wingdings</vt:lpstr>
      <vt:lpstr>chap04</vt:lpstr>
      <vt:lpstr>2_Blends</vt:lpstr>
      <vt:lpstr>3_Blends</vt:lpstr>
      <vt:lpstr>Equation</vt:lpstr>
      <vt:lpstr>Photo Editor 照片</vt:lpstr>
      <vt:lpstr>公式</vt:lpstr>
      <vt:lpstr>PowerPoint 演示文稿</vt:lpstr>
      <vt:lpstr>PowerPoint 演示文稿</vt:lpstr>
      <vt:lpstr>T-SQL</vt:lpstr>
      <vt:lpstr>批处理</vt:lpstr>
      <vt:lpstr>批处理中的错误处理</vt:lpstr>
      <vt:lpstr>注释</vt:lpstr>
      <vt:lpstr>局部变量</vt:lpstr>
      <vt:lpstr>局部变量</vt:lpstr>
      <vt:lpstr>局部变量</vt:lpstr>
      <vt:lpstr>控制流</vt:lpstr>
      <vt:lpstr>错误处理</vt:lpstr>
      <vt:lpstr>错误处理</vt:lpstr>
      <vt:lpstr>游标</vt:lpstr>
      <vt:lpstr>游标：从集合到队列</vt:lpstr>
      <vt:lpstr>游标分类</vt:lpstr>
      <vt:lpstr>定义与使用游标的语句</vt:lpstr>
      <vt:lpstr>游标定义语句</vt:lpstr>
      <vt:lpstr>游标</vt:lpstr>
      <vt:lpstr>游标</vt:lpstr>
      <vt:lpstr>游标</vt:lpstr>
      <vt:lpstr>PowerPoint 演示文稿</vt:lpstr>
      <vt:lpstr>动态SQL：产生SQL的SQL</vt:lpstr>
      <vt:lpstr>动态SQL：机械重复N次</vt:lpstr>
      <vt:lpstr>动态SQL：动态筛选器</vt:lpstr>
      <vt:lpstr>动态SQL：动态筛选器</vt:lpstr>
      <vt:lpstr>动态SQL：SQL注入</vt:lpstr>
      <vt:lpstr>字符串函数</vt:lpstr>
      <vt:lpstr>字符串函数</vt:lpstr>
      <vt:lpstr>字符串函数</vt:lpstr>
      <vt:lpstr>范张鸡黍</vt:lpstr>
      <vt:lpstr>羊角哀 左伯桃</vt:lpstr>
      <vt:lpstr>日期函数</vt:lpstr>
      <vt:lpstr>数学函数</vt:lpstr>
      <vt:lpstr>数学函数</vt:lpstr>
      <vt:lpstr>数学函数</vt:lpstr>
      <vt:lpstr>PowerPoint 演示文稿</vt:lpstr>
      <vt:lpstr>存储过程</vt:lpstr>
      <vt:lpstr>存储过程的命令格式</vt:lpstr>
      <vt:lpstr>嵌套存储过程</vt:lpstr>
      <vt:lpstr>用户定义函数</vt:lpstr>
      <vt:lpstr>标量函数</vt:lpstr>
      <vt:lpstr>标量函数</vt:lpstr>
      <vt:lpstr>标量函数</vt:lpstr>
      <vt:lpstr>内嵌表值函数</vt:lpstr>
      <vt:lpstr>内嵌表值函数</vt:lpstr>
      <vt:lpstr>多语句表值函数</vt:lpstr>
      <vt:lpstr>apply与表值函数</vt:lpstr>
      <vt:lpstr>触发器</vt:lpstr>
      <vt:lpstr>触发器</vt:lpstr>
      <vt:lpstr>触发器的作用</vt:lpstr>
      <vt:lpstr>触发器的定义</vt:lpstr>
      <vt:lpstr>行级触发器</vt:lpstr>
      <vt:lpstr>语句级触发器</vt:lpstr>
      <vt:lpstr>before触发器</vt:lpstr>
      <vt:lpstr>触发器：SQL Server</vt:lpstr>
      <vt:lpstr>PowerPoint 演示文稿</vt:lpstr>
      <vt:lpstr>递归触发器</vt:lpstr>
      <vt:lpstr>递归触发器</vt:lpstr>
      <vt:lpstr>替代触发器</vt:lpstr>
      <vt:lpstr>替代触发器</vt:lpstr>
      <vt:lpstr>PowerPoint 演示文稿</vt:lpstr>
      <vt:lpstr>foreign key</vt:lpstr>
      <vt:lpstr>foreign key：三种定义方式</vt:lpstr>
      <vt:lpstr>外码的三种定义方式效果示例</vt:lpstr>
      <vt:lpstr>约束命名及其定义</vt:lpstr>
      <vt:lpstr>约束检查</vt:lpstr>
      <vt:lpstr>标准SQL中的延迟约束</vt:lpstr>
      <vt:lpstr>延迟约束检查</vt:lpstr>
      <vt:lpstr>SQL Server的约束开关</vt:lpstr>
      <vt:lpstr>函数约束</vt:lpstr>
      <vt:lpstr>函数约束</vt:lpstr>
      <vt:lpstr>assertion: not exists</vt:lpstr>
      <vt:lpstr>PowerPoint 演示文稿</vt:lpstr>
      <vt:lpstr>PowerPoint 演示文稿</vt:lpstr>
      <vt:lpstr>层次结构的例子</vt:lpstr>
      <vt:lpstr>组成trike的零件有哪些？</vt:lpstr>
      <vt:lpstr>层次结构的关系表示方式</vt:lpstr>
      <vt:lpstr>层次结构的关系表示方式：邻接表</vt:lpstr>
      <vt:lpstr>层次结构的关系表示方式：物化路径</vt:lpstr>
      <vt:lpstr>层次结构的关系表示方式：嵌套集合</vt:lpstr>
      <vt:lpstr>递归查询：Oracle</vt:lpstr>
      <vt:lpstr>递归查询：SQL Server</vt:lpstr>
      <vt:lpstr>递归查询： SQL Server</vt:lpstr>
      <vt:lpstr>PowerPoint 演示文稿</vt:lpstr>
      <vt:lpstr>Hierachyid</vt:lpstr>
      <vt:lpstr>Hierarchyid</vt:lpstr>
      <vt:lpstr>Hierarchyid</vt:lpstr>
      <vt:lpstr>Hierarchyid</vt:lpstr>
      <vt:lpstr>Hierarchyid</vt:lpstr>
      <vt:lpstr>PowerPoint 演示文稿</vt:lpstr>
      <vt:lpstr>移动平均线</vt:lpstr>
      <vt:lpstr>MACD：指数平滑异同平均线</vt:lpstr>
      <vt:lpstr>KDJ</vt:lpstr>
      <vt:lpstr>BOLL</vt:lpstr>
      <vt:lpstr>K线</vt:lpstr>
      <vt:lpstr>分析需求：窗口</vt:lpstr>
      <vt:lpstr>窗口函数</vt:lpstr>
      <vt:lpstr>窗口函数</vt:lpstr>
      <vt:lpstr>窗口函数</vt:lpstr>
      <vt:lpstr>窗口函数类型</vt:lpstr>
      <vt:lpstr>示例表Scores</vt:lpstr>
      <vt:lpstr>一般聚合函数</vt:lpstr>
      <vt:lpstr>排名函数</vt:lpstr>
      <vt:lpstr>排名函数对比</vt:lpstr>
      <vt:lpstr>ntile</vt:lpstr>
      <vt:lpstr>percent_rank</vt:lpstr>
      <vt:lpstr>cume_dist</vt:lpstr>
      <vt:lpstr>逆分布函数</vt:lpstr>
      <vt:lpstr>偏移函数</vt:lpstr>
    </vt:vector>
  </TitlesOfParts>
  <Company>pku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ljchen</dc:creator>
  <cp:lastModifiedBy>CHEN lijun</cp:lastModifiedBy>
  <cp:revision>261</cp:revision>
  <cp:lastPrinted>2000-10-10T23:56:11Z</cp:lastPrinted>
  <dcterms:created xsi:type="dcterms:W3CDTF">2002-10-17T01:15:20Z</dcterms:created>
  <dcterms:modified xsi:type="dcterms:W3CDTF">2017-04-08T01:35:46Z</dcterms:modified>
</cp:coreProperties>
</file>